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61" r:id="rId6"/>
    <p:sldId id="268" r:id="rId7"/>
    <p:sldId id="279" r:id="rId8"/>
  </p:sldIdLst>
  <p:sldSz cx="9144000" cy="5143500" type="screen16x9"/>
  <p:notesSz cx="6858000" cy="9144000"/>
  <p:embeddedFontLst>
    <p:embeddedFont>
      <p:font typeface="ABeeZee" panose="020B0604020202020204" charset="0"/>
      <p:regular r:id="rId10"/>
      <p:italic r:id="rId11"/>
    </p:embeddedFont>
    <p:embeddedFont>
      <p:font typeface="Alegreya Sans" panose="020B0604020202020204" charset="0"/>
      <p:regular r:id="rId12"/>
      <p:bold r:id="rId13"/>
      <p:italic r:id="rId14"/>
      <p:boldItalic r:id="rId15"/>
    </p:embeddedFont>
    <p:embeddedFont>
      <p:font typeface="Cormorant Upright" panose="020B0604020202020204" charset="0"/>
      <p:regular r:id="rId16"/>
      <p:bold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17A172-35E1-401F-88F4-3F64A5EF738B}">
  <a:tblStyle styleId="{2717A172-35E1-401F-88F4-3F64A5EF73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7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073f444597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073f444597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73f444597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73f444597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073f444597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073f444597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073f444597_1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073f444597_1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073f444597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073f444597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74566ea8f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074566ea8f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074566ea8f_0_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074566ea8f_0_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106425"/>
            <a:ext cx="7717500" cy="23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856225" y="3407825"/>
            <a:ext cx="54315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48888" y="3776721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141638" y="-1387654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" name="Google Shape;14;p2"/>
          <p:cNvCxnSpPr/>
          <p:nvPr/>
        </p:nvCxnSpPr>
        <p:spPr>
          <a:xfrm rot="10800000" flipH="1">
            <a:off x="-322325" y="-95475"/>
            <a:ext cx="2462700" cy="1116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 rot="10800000" flipH="1">
            <a:off x="6681300" y="4026600"/>
            <a:ext cx="2462700" cy="1116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rgbClr val="FFFFFF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713225" y="3636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"/>
          </p:nvPr>
        </p:nvSpPr>
        <p:spPr>
          <a:xfrm>
            <a:off x="823313" y="1803119"/>
            <a:ext cx="24006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2"/>
          </p:nvPr>
        </p:nvSpPr>
        <p:spPr>
          <a:xfrm>
            <a:off x="3364340" y="1803123"/>
            <a:ext cx="24024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3"/>
          </p:nvPr>
        </p:nvSpPr>
        <p:spPr>
          <a:xfrm>
            <a:off x="823313" y="3447961"/>
            <a:ext cx="24006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4"/>
          </p:nvPr>
        </p:nvSpPr>
        <p:spPr>
          <a:xfrm>
            <a:off x="3364338" y="3447963"/>
            <a:ext cx="24024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5"/>
          </p:nvPr>
        </p:nvSpPr>
        <p:spPr>
          <a:xfrm>
            <a:off x="823313" y="2136557"/>
            <a:ext cx="2400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6"/>
          </p:nvPr>
        </p:nvSpPr>
        <p:spPr>
          <a:xfrm>
            <a:off x="3364339" y="2136557"/>
            <a:ext cx="24024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7"/>
          </p:nvPr>
        </p:nvSpPr>
        <p:spPr>
          <a:xfrm>
            <a:off x="825085" y="3784202"/>
            <a:ext cx="2400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8"/>
          </p:nvPr>
        </p:nvSpPr>
        <p:spPr>
          <a:xfrm>
            <a:off x="3366122" y="3784203"/>
            <a:ext cx="24024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9" hasCustomPrompt="1"/>
          </p:nvPr>
        </p:nvSpPr>
        <p:spPr>
          <a:xfrm>
            <a:off x="824188" y="1322175"/>
            <a:ext cx="24006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13" hasCustomPrompt="1"/>
          </p:nvPr>
        </p:nvSpPr>
        <p:spPr>
          <a:xfrm>
            <a:off x="3365262" y="1322175"/>
            <a:ext cx="24024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14" hasCustomPrompt="1"/>
          </p:nvPr>
        </p:nvSpPr>
        <p:spPr>
          <a:xfrm>
            <a:off x="824188" y="2949074"/>
            <a:ext cx="24006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15" hasCustomPrompt="1"/>
          </p:nvPr>
        </p:nvSpPr>
        <p:spPr>
          <a:xfrm>
            <a:off x="3365282" y="2949077"/>
            <a:ext cx="24024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6"/>
          </p:nvPr>
        </p:nvSpPr>
        <p:spPr>
          <a:xfrm>
            <a:off x="5901742" y="1803123"/>
            <a:ext cx="23988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7"/>
          </p:nvPr>
        </p:nvSpPr>
        <p:spPr>
          <a:xfrm>
            <a:off x="5901738" y="3447961"/>
            <a:ext cx="23988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8"/>
          </p:nvPr>
        </p:nvSpPr>
        <p:spPr>
          <a:xfrm>
            <a:off x="5901742" y="2136557"/>
            <a:ext cx="2398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9"/>
          </p:nvPr>
        </p:nvSpPr>
        <p:spPr>
          <a:xfrm>
            <a:off x="5903531" y="3784201"/>
            <a:ext cx="2398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20" hasCustomPrompt="1"/>
          </p:nvPr>
        </p:nvSpPr>
        <p:spPr>
          <a:xfrm>
            <a:off x="5902662" y="1322175"/>
            <a:ext cx="23988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21" hasCustomPrompt="1"/>
          </p:nvPr>
        </p:nvSpPr>
        <p:spPr>
          <a:xfrm>
            <a:off x="5902689" y="2949078"/>
            <a:ext cx="23988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/>
          <p:nvPr/>
        </p:nvSpPr>
        <p:spPr>
          <a:xfrm>
            <a:off x="7185725" y="-1150967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" name="Google Shape;101;p13"/>
          <p:cNvCxnSpPr/>
          <p:nvPr/>
        </p:nvCxnSpPr>
        <p:spPr>
          <a:xfrm rot="10800000" flipH="1">
            <a:off x="-980675" y="-95475"/>
            <a:ext cx="2462700" cy="1116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13"/>
          <p:cNvCxnSpPr/>
          <p:nvPr/>
        </p:nvCxnSpPr>
        <p:spPr>
          <a:xfrm rot="10800000" flipH="1">
            <a:off x="6681300" y="4179000"/>
            <a:ext cx="2462700" cy="1116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3"/>
          <p:cNvCxnSpPr/>
          <p:nvPr/>
        </p:nvCxnSpPr>
        <p:spPr>
          <a:xfrm rot="10800000">
            <a:off x="-114925" y="4105075"/>
            <a:ext cx="2522100" cy="1155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3"/>
          <p:cNvCxnSpPr/>
          <p:nvPr/>
        </p:nvCxnSpPr>
        <p:spPr>
          <a:xfrm rot="10800000">
            <a:off x="4992600" y="6975"/>
            <a:ext cx="4151400" cy="2237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8">
    <p:bg>
      <p:bgPr>
        <a:solidFill>
          <a:srgbClr val="FFFFFF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 flipH="1">
            <a:off x="2008700" y="2057399"/>
            <a:ext cx="5068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7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subTitle" idx="1"/>
          </p:nvPr>
        </p:nvSpPr>
        <p:spPr>
          <a:xfrm flipH="1">
            <a:off x="2107700" y="2873500"/>
            <a:ext cx="4870200" cy="4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200600" y="971875"/>
            <a:ext cx="2684400" cy="10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10000">
                <a:solidFill>
                  <a:srgbClr val="21212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118" name="Google Shape;118;p15"/>
          <p:cNvSpPr/>
          <p:nvPr/>
        </p:nvSpPr>
        <p:spPr>
          <a:xfrm>
            <a:off x="162738" y="3478446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5"/>
          <p:cNvSpPr/>
          <p:nvPr/>
        </p:nvSpPr>
        <p:spPr>
          <a:xfrm>
            <a:off x="7362313" y="-435917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 flipH="1">
            <a:off x="5749588" y="2873500"/>
            <a:ext cx="4051500" cy="2320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5"/>
          <p:cNvCxnSpPr/>
          <p:nvPr/>
        </p:nvCxnSpPr>
        <p:spPr>
          <a:xfrm rot="10800000" flipH="1">
            <a:off x="-744425" y="-267825"/>
            <a:ext cx="7626000" cy="1350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bg>
      <p:bgPr>
        <a:solidFill>
          <a:srgbClr val="FFFFFF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713225" y="374875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1"/>
          </p:nvPr>
        </p:nvSpPr>
        <p:spPr>
          <a:xfrm>
            <a:off x="713224" y="1715550"/>
            <a:ext cx="21312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2"/>
          </p:nvPr>
        </p:nvSpPr>
        <p:spPr>
          <a:xfrm>
            <a:off x="6299577" y="1715550"/>
            <a:ext cx="21297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3"/>
          </p:nvPr>
        </p:nvSpPr>
        <p:spPr>
          <a:xfrm>
            <a:off x="713224" y="3188182"/>
            <a:ext cx="21312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subTitle" idx="4"/>
          </p:nvPr>
        </p:nvSpPr>
        <p:spPr>
          <a:xfrm>
            <a:off x="6299575" y="3188177"/>
            <a:ext cx="21297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None/>
              <a:defRPr sz="2300" b="1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5"/>
          </p:nvPr>
        </p:nvSpPr>
        <p:spPr>
          <a:xfrm>
            <a:off x="713224" y="2048987"/>
            <a:ext cx="21312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3"/>
          <p:cNvSpPr txBox="1">
            <a:spLocks noGrp="1"/>
          </p:cNvSpPr>
          <p:nvPr>
            <p:ph type="subTitle" idx="6"/>
          </p:nvPr>
        </p:nvSpPr>
        <p:spPr>
          <a:xfrm>
            <a:off x="6299576" y="2048989"/>
            <a:ext cx="2129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subTitle" idx="7"/>
          </p:nvPr>
        </p:nvSpPr>
        <p:spPr>
          <a:xfrm>
            <a:off x="714797" y="3524424"/>
            <a:ext cx="21312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subTitle" idx="8"/>
          </p:nvPr>
        </p:nvSpPr>
        <p:spPr>
          <a:xfrm>
            <a:off x="6301157" y="3524421"/>
            <a:ext cx="21297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3"/>
          <p:cNvSpPr/>
          <p:nvPr/>
        </p:nvSpPr>
        <p:spPr>
          <a:xfrm>
            <a:off x="-792750" y="-1217967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3" name="Google Shape;183;p23"/>
          <p:cNvCxnSpPr/>
          <p:nvPr/>
        </p:nvCxnSpPr>
        <p:spPr>
          <a:xfrm>
            <a:off x="6922675" y="-6350"/>
            <a:ext cx="2253900" cy="1651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23"/>
          <p:cNvCxnSpPr/>
          <p:nvPr/>
        </p:nvCxnSpPr>
        <p:spPr>
          <a:xfrm rot="10800000" flipH="1">
            <a:off x="4560575" y="4429675"/>
            <a:ext cx="4629000" cy="7344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bg>
      <p:bgPr>
        <a:solidFill>
          <a:srgbClr val="FFFFFF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5"/>
          <p:cNvSpPr/>
          <p:nvPr/>
        </p:nvSpPr>
        <p:spPr>
          <a:xfrm>
            <a:off x="5321938" y="-1259742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5"/>
          <p:cNvSpPr/>
          <p:nvPr/>
        </p:nvSpPr>
        <p:spPr>
          <a:xfrm>
            <a:off x="1857813" y="3671433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9" name="Google Shape;199;p25"/>
          <p:cNvCxnSpPr/>
          <p:nvPr/>
        </p:nvCxnSpPr>
        <p:spPr>
          <a:xfrm rot="10800000" flipH="1">
            <a:off x="-403200" y="-318175"/>
            <a:ext cx="3729300" cy="18915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" name="Google Shape;200;p25"/>
          <p:cNvCxnSpPr/>
          <p:nvPr/>
        </p:nvCxnSpPr>
        <p:spPr>
          <a:xfrm rot="10800000" flipH="1">
            <a:off x="7888450" y="1536275"/>
            <a:ext cx="1329000" cy="39567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bg>
      <p:bgPr>
        <a:solidFill>
          <a:srgbClr val="FFFFFF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6"/>
          <p:cNvSpPr/>
          <p:nvPr/>
        </p:nvSpPr>
        <p:spPr>
          <a:xfrm>
            <a:off x="-1163062" y="805058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" name="Google Shape;204;p26"/>
          <p:cNvCxnSpPr/>
          <p:nvPr/>
        </p:nvCxnSpPr>
        <p:spPr>
          <a:xfrm rot="10800000">
            <a:off x="2089675" y="-142025"/>
            <a:ext cx="7585500" cy="1218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26"/>
          <p:cNvCxnSpPr/>
          <p:nvPr/>
        </p:nvCxnSpPr>
        <p:spPr>
          <a:xfrm rot="10800000">
            <a:off x="-259450" y="4195100"/>
            <a:ext cx="7835700" cy="1069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FFFFFF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 flipH="1">
            <a:off x="636900" y="2057399"/>
            <a:ext cx="5068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7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 flipH="1">
            <a:off x="637325" y="2873500"/>
            <a:ext cx="4870200" cy="4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37025" y="971875"/>
            <a:ext cx="2684400" cy="10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10000">
                <a:solidFill>
                  <a:srgbClr val="21212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/>
          <p:nvPr/>
        </p:nvSpPr>
        <p:spPr>
          <a:xfrm>
            <a:off x="2830250" y="3770608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6390525" y="-1077967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4686275" y="-6350"/>
            <a:ext cx="3585225" cy="5163150"/>
          </a:xfrm>
          <a:custGeom>
            <a:avLst/>
            <a:gdLst/>
            <a:ahLst/>
            <a:cxnLst/>
            <a:rect l="l" t="t" r="r" b="b"/>
            <a:pathLst>
              <a:path w="143409" h="206526" extrusionOk="0">
                <a:moveTo>
                  <a:pt x="0" y="0"/>
                </a:moveTo>
                <a:lnTo>
                  <a:pt x="143409" y="130556"/>
                </a:lnTo>
                <a:lnTo>
                  <a:pt x="45807" y="206526"/>
                </a:lnTo>
              </a:path>
            </a:pathLst>
          </a:cu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3231925" y="3568433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" name="Google Shape;37;p5"/>
          <p:cNvCxnSpPr/>
          <p:nvPr/>
        </p:nvCxnSpPr>
        <p:spPr>
          <a:xfrm>
            <a:off x="5539250" y="-55350"/>
            <a:ext cx="3931800" cy="18795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5"/>
          <p:cNvCxnSpPr/>
          <p:nvPr/>
        </p:nvCxnSpPr>
        <p:spPr>
          <a:xfrm flipH="1">
            <a:off x="5883325" y="3568425"/>
            <a:ext cx="3931800" cy="18795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6"/>
          <p:cNvSpPr/>
          <p:nvPr/>
        </p:nvSpPr>
        <p:spPr>
          <a:xfrm>
            <a:off x="7334525" y="-929667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" name="Google Shape;42;p6"/>
          <p:cNvCxnSpPr/>
          <p:nvPr/>
        </p:nvCxnSpPr>
        <p:spPr>
          <a:xfrm flipH="1">
            <a:off x="-23575" y="-9550"/>
            <a:ext cx="1859400" cy="2901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713225" y="3756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FFFFFF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7"/>
          <p:cNvSpPr/>
          <p:nvPr/>
        </p:nvSpPr>
        <p:spPr>
          <a:xfrm>
            <a:off x="-1157375" y="2128008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5684050" y="-1241242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7"/>
          <p:cNvCxnSpPr/>
          <p:nvPr/>
        </p:nvCxnSpPr>
        <p:spPr>
          <a:xfrm flipH="1">
            <a:off x="7339275" y="2298650"/>
            <a:ext cx="1859400" cy="2901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FFFFFF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3195263" y="-1303042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602813" y="3757933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" name="Google Shape;56;p8"/>
          <p:cNvCxnSpPr/>
          <p:nvPr/>
        </p:nvCxnSpPr>
        <p:spPr>
          <a:xfrm flipH="1">
            <a:off x="3796075" y="3901200"/>
            <a:ext cx="5811000" cy="14094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Google Shape;57;p8"/>
          <p:cNvCxnSpPr/>
          <p:nvPr/>
        </p:nvCxnSpPr>
        <p:spPr>
          <a:xfrm flipH="1">
            <a:off x="-723100" y="-420100"/>
            <a:ext cx="4166700" cy="1477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59935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1"/>
          </p:nvPr>
        </p:nvSpPr>
        <p:spPr>
          <a:xfrm>
            <a:off x="59935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7399113" y="922483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" name="Google Shape;63;p9"/>
          <p:cNvCxnSpPr/>
          <p:nvPr/>
        </p:nvCxnSpPr>
        <p:spPr>
          <a:xfrm>
            <a:off x="-1125025" y="3394250"/>
            <a:ext cx="5631900" cy="2277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9"/>
          <p:cNvCxnSpPr/>
          <p:nvPr/>
        </p:nvCxnSpPr>
        <p:spPr>
          <a:xfrm rot="10800000" flipH="1">
            <a:off x="-457300" y="-240975"/>
            <a:ext cx="3239400" cy="1014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  <p:sp>
        <p:nvSpPr>
          <p:cNvPr id="68" name="Google Shape;68;p10"/>
          <p:cNvSpPr/>
          <p:nvPr/>
        </p:nvSpPr>
        <p:spPr>
          <a:xfrm>
            <a:off x="-816912" y="965808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3190075" y="-432500"/>
            <a:ext cx="6447900" cy="1601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rgbClr val="FFFFFF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413337" y="-1241192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>
            <a:off x="7396963" y="2478258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" name="Google Shape;76;p11"/>
          <p:cNvCxnSpPr/>
          <p:nvPr/>
        </p:nvCxnSpPr>
        <p:spPr>
          <a:xfrm>
            <a:off x="-191500" y="1513250"/>
            <a:ext cx="1935000" cy="4098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Google Shape;77;p11"/>
          <p:cNvCxnSpPr/>
          <p:nvPr/>
        </p:nvCxnSpPr>
        <p:spPr>
          <a:xfrm rot="10800000">
            <a:off x="6064750" y="-296525"/>
            <a:ext cx="3492900" cy="17310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eZee"/>
              <a:buChar char="●"/>
              <a:defRPr sz="1800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Char char="○"/>
              <a:defRPr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Char char="■"/>
              <a:defRPr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Char char="●"/>
              <a:defRPr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Char char="○"/>
              <a:defRPr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Char char="■"/>
              <a:defRPr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Char char="●"/>
              <a:defRPr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Char char="○"/>
              <a:defRPr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Char char="■"/>
              <a:defRPr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9" r:id="rId13"/>
    <p:sldLayoutId id="2147483671" r:id="rId14"/>
    <p:sldLayoutId id="214748367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>
            <a:spLocks noGrp="1"/>
          </p:cNvSpPr>
          <p:nvPr>
            <p:ph type="ctrTitle"/>
          </p:nvPr>
        </p:nvSpPr>
        <p:spPr>
          <a:xfrm>
            <a:off x="713225" y="1791050"/>
            <a:ext cx="7717500" cy="23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Biology project</a:t>
            </a:r>
            <a:br>
              <a:rPr lang="en" sz="5500" dirty="0"/>
            </a:br>
            <a:r>
              <a:rPr lang="en" sz="4200" dirty="0">
                <a:solidFill>
                  <a:schemeClr val="lt2"/>
                </a:solidFill>
              </a:rPr>
              <a:t>Das Kuddlemuddle</a:t>
            </a:r>
            <a:endParaRPr sz="4200" dirty="0">
              <a:solidFill>
                <a:schemeClr val="l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CC7197-019E-80EA-354E-70F79B5FB6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b="20850"/>
          <a:stretch/>
        </p:blipFill>
        <p:spPr>
          <a:xfrm>
            <a:off x="2858906" y="566662"/>
            <a:ext cx="3426138" cy="16431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>
            <a:spLocks noGrp="1"/>
          </p:cNvSpPr>
          <p:nvPr>
            <p:ph type="title"/>
          </p:nvPr>
        </p:nvSpPr>
        <p:spPr>
          <a:xfrm>
            <a:off x="713225" y="3636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 members</a:t>
            </a:r>
            <a:endParaRPr dirty="0"/>
          </a:p>
        </p:txBody>
      </p:sp>
      <p:sp>
        <p:nvSpPr>
          <p:cNvPr id="229" name="Google Shape;229;p32"/>
          <p:cNvSpPr txBox="1">
            <a:spLocks noGrp="1"/>
          </p:cNvSpPr>
          <p:nvPr>
            <p:ph type="subTitle" idx="1"/>
          </p:nvPr>
        </p:nvSpPr>
        <p:spPr>
          <a:xfrm>
            <a:off x="935196" y="2424579"/>
            <a:ext cx="24006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Yoanna Simeonova</a:t>
            </a:r>
            <a:endParaRPr sz="1800" dirty="0"/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3"/>
          </p:nvPr>
        </p:nvSpPr>
        <p:spPr>
          <a:xfrm>
            <a:off x="2134613" y="4326275"/>
            <a:ext cx="24006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Tereza Opanska</a:t>
            </a:r>
            <a:endParaRPr sz="1800" dirty="0"/>
          </a:p>
        </p:txBody>
      </p:sp>
      <p:sp>
        <p:nvSpPr>
          <p:cNvPr id="232" name="Google Shape;232;p32"/>
          <p:cNvSpPr txBox="1">
            <a:spLocks noGrp="1"/>
          </p:cNvSpPr>
          <p:nvPr>
            <p:ph type="subTitle" idx="4"/>
          </p:nvPr>
        </p:nvSpPr>
        <p:spPr>
          <a:xfrm>
            <a:off x="4675638" y="4326277"/>
            <a:ext cx="24024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Kostadin Taligadzhiev</a:t>
            </a:r>
            <a:endParaRPr sz="1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BF3054-358D-8729-72B6-E8196DDE4781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935196" y="2605615"/>
            <a:ext cx="2400600" cy="538200"/>
          </a:xfrm>
        </p:spPr>
        <p:txBody>
          <a:bodyPr/>
          <a:lstStyle/>
          <a:p>
            <a:pPr algn="ctr"/>
            <a:r>
              <a:rPr lang="en-US" sz="1200" dirty="0"/>
              <a:t>Scrum Trainer</a:t>
            </a:r>
          </a:p>
        </p:txBody>
      </p:sp>
      <p:sp>
        <p:nvSpPr>
          <p:cNvPr id="32" name="Subtitle 31">
            <a:extLst>
              <a:ext uri="{FF2B5EF4-FFF2-40B4-BE49-F238E27FC236}">
                <a16:creationId xmlns:a16="http://schemas.microsoft.com/office/drawing/2014/main" id="{756CD848-2C51-336B-B0C8-043B0754C2E1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2136385" y="4510114"/>
            <a:ext cx="2400600" cy="538200"/>
          </a:xfrm>
        </p:spPr>
        <p:txBody>
          <a:bodyPr/>
          <a:lstStyle/>
          <a:p>
            <a:pPr algn="ctr"/>
            <a:r>
              <a:rPr lang="en-US" sz="1200" dirty="0"/>
              <a:t>Back-end Developer</a:t>
            </a:r>
          </a:p>
        </p:txBody>
      </p:sp>
      <p:sp>
        <p:nvSpPr>
          <p:cNvPr id="34" name="Subtitle 33">
            <a:extLst>
              <a:ext uri="{FF2B5EF4-FFF2-40B4-BE49-F238E27FC236}">
                <a16:creationId xmlns:a16="http://schemas.microsoft.com/office/drawing/2014/main" id="{AE4A77E5-73DF-9068-4596-3BDA999CF1B3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4677422" y="4510115"/>
            <a:ext cx="2402400" cy="538200"/>
          </a:xfrm>
        </p:spPr>
        <p:txBody>
          <a:bodyPr/>
          <a:lstStyle/>
          <a:p>
            <a:pPr algn="ctr"/>
            <a:r>
              <a:rPr lang="en-US" sz="1200" dirty="0"/>
              <a:t>QA Engineer</a:t>
            </a:r>
          </a:p>
        </p:txBody>
      </p:sp>
      <p:pic>
        <p:nvPicPr>
          <p:cNvPr id="40" name="Picture 39" descr="A person with dark hair&#10;&#10;Description automatically generated with low confidence">
            <a:extLst>
              <a:ext uri="{FF2B5EF4-FFF2-40B4-BE49-F238E27FC236}">
                <a16:creationId xmlns:a16="http://schemas.microsoft.com/office/drawing/2014/main" id="{811B38AD-50B5-B479-6DF9-B6A4B915E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903" y="1080088"/>
            <a:ext cx="1319420" cy="1322684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A7E269F-C743-A5A6-9A1B-273D514AE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59"/>
          <a:stretch/>
        </p:blipFill>
        <p:spPr bwMode="auto">
          <a:xfrm>
            <a:off x="5389189" y="2989803"/>
            <a:ext cx="975298" cy="1342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0F593C7-22EE-6FB6-4D55-D6836DC444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6" t="8544" r="536" b="15683"/>
          <a:stretch/>
        </p:blipFill>
        <p:spPr bwMode="auto">
          <a:xfrm>
            <a:off x="2678100" y="3019001"/>
            <a:ext cx="1313626" cy="131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Google Shape;230;p32">
            <a:extLst>
              <a:ext uri="{FF2B5EF4-FFF2-40B4-BE49-F238E27FC236}">
                <a16:creationId xmlns:a16="http://schemas.microsoft.com/office/drawing/2014/main" id="{0F75BE0A-CB62-820E-712C-A9657BD4FAAF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06994" y="2424579"/>
            <a:ext cx="24024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Veselin Stoyanov</a:t>
            </a:r>
            <a:endParaRPr sz="1800" dirty="0"/>
          </a:p>
        </p:txBody>
      </p:sp>
      <p:sp>
        <p:nvSpPr>
          <p:cNvPr id="41" name="Subtitle 249">
            <a:extLst>
              <a:ext uri="{FF2B5EF4-FFF2-40B4-BE49-F238E27FC236}">
                <a16:creationId xmlns:a16="http://schemas.microsoft.com/office/drawing/2014/main" id="{E5BC8DA2-64E0-62F8-D114-4F4FC2BEDDC6}"/>
              </a:ext>
            </a:extLst>
          </p:cNvPr>
          <p:cNvSpPr txBox="1">
            <a:spLocks/>
          </p:cNvSpPr>
          <p:nvPr/>
        </p:nvSpPr>
        <p:spPr>
          <a:xfrm>
            <a:off x="6013625" y="2424583"/>
            <a:ext cx="2398800" cy="3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  <a:defRPr sz="2300" b="1" i="0" u="none" strike="noStrike" cap="none">
                <a:solidFill>
                  <a:schemeClr val="lt2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pPr algn="ctr"/>
            <a:r>
              <a:rPr lang="en-US" sz="1800"/>
              <a:t>Stoyan Ivanov</a:t>
            </a:r>
            <a:endParaRPr lang="en-US" sz="1800" dirty="0"/>
          </a:p>
        </p:txBody>
      </p:sp>
      <p:sp>
        <p:nvSpPr>
          <p:cNvPr id="42" name="Subtitle 251">
            <a:extLst>
              <a:ext uri="{FF2B5EF4-FFF2-40B4-BE49-F238E27FC236}">
                <a16:creationId xmlns:a16="http://schemas.microsoft.com/office/drawing/2014/main" id="{31A685A7-75F2-B429-B2C9-69A3EC5DFB98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3440027" y="2572414"/>
            <a:ext cx="2402400" cy="538200"/>
          </a:xfrm>
        </p:spPr>
        <p:txBody>
          <a:bodyPr/>
          <a:lstStyle/>
          <a:p>
            <a:pPr algn="ctr"/>
            <a:r>
              <a:rPr lang="en-US" sz="1200" dirty="0"/>
              <a:t>Front-end Developer</a:t>
            </a:r>
          </a:p>
        </p:txBody>
      </p:sp>
      <p:sp>
        <p:nvSpPr>
          <p:cNvPr id="43" name="Subtitle 253">
            <a:extLst>
              <a:ext uri="{FF2B5EF4-FFF2-40B4-BE49-F238E27FC236}">
                <a16:creationId xmlns:a16="http://schemas.microsoft.com/office/drawing/2014/main" id="{3A5F2EFE-F00D-5C05-DF71-CD24042055A1}"/>
              </a:ext>
            </a:extLst>
          </p:cNvPr>
          <p:cNvSpPr txBox="1">
            <a:spLocks/>
          </p:cNvSpPr>
          <p:nvPr/>
        </p:nvSpPr>
        <p:spPr>
          <a:xfrm>
            <a:off x="6013625" y="2605615"/>
            <a:ext cx="23988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BeeZee"/>
              <a:buNone/>
              <a:defRPr sz="15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2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pPr algn="ctr"/>
            <a:r>
              <a:rPr lang="en-US" sz="1200"/>
              <a:t>Back-end Developer</a:t>
            </a:r>
            <a:endParaRPr lang="en-US" sz="1200" dirty="0"/>
          </a:p>
        </p:txBody>
      </p:sp>
      <p:pic>
        <p:nvPicPr>
          <p:cNvPr id="44" name="Picture 2">
            <a:extLst>
              <a:ext uri="{FF2B5EF4-FFF2-40B4-BE49-F238E27FC236}">
                <a16:creationId xmlns:a16="http://schemas.microsoft.com/office/drawing/2014/main" id="{6C5FE531-AC9B-0565-3E4E-CD641F831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928" y="1089666"/>
            <a:ext cx="1319419" cy="1319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5B4ADDBE-F4DA-DA9B-3CC8-3C25834EED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" t="4962" r="20" b="16799"/>
          <a:stretch/>
        </p:blipFill>
        <p:spPr bwMode="auto">
          <a:xfrm>
            <a:off x="6547532" y="1070768"/>
            <a:ext cx="1325880" cy="1325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>
            <a:spLocks noGrp="1"/>
          </p:cNvSpPr>
          <p:nvPr>
            <p:ph type="title"/>
          </p:nvPr>
        </p:nvSpPr>
        <p:spPr>
          <a:xfrm flipH="1">
            <a:off x="-252099" y="2114550"/>
            <a:ext cx="5068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 of the project</a:t>
            </a:r>
            <a:endParaRPr dirty="0"/>
          </a:p>
        </p:txBody>
      </p:sp>
      <p:grpSp>
        <p:nvGrpSpPr>
          <p:cNvPr id="13" name="Google Shape;865;p58">
            <a:extLst>
              <a:ext uri="{FF2B5EF4-FFF2-40B4-BE49-F238E27FC236}">
                <a16:creationId xmlns:a16="http://schemas.microsoft.com/office/drawing/2014/main" id="{A4115CB7-18E3-F922-11A9-B74FBB0FF6FF}"/>
              </a:ext>
            </a:extLst>
          </p:cNvPr>
          <p:cNvGrpSpPr/>
          <p:nvPr/>
        </p:nvGrpSpPr>
        <p:grpSpPr>
          <a:xfrm>
            <a:off x="5684290" y="1672152"/>
            <a:ext cx="1798805" cy="1799195"/>
            <a:chOff x="3772775" y="1692600"/>
            <a:chExt cx="1082900" cy="1083200"/>
          </a:xfrm>
        </p:grpSpPr>
        <p:sp>
          <p:nvSpPr>
            <p:cNvPr id="14" name="Google Shape;866;p58">
              <a:extLst>
                <a:ext uri="{FF2B5EF4-FFF2-40B4-BE49-F238E27FC236}">
                  <a16:creationId xmlns:a16="http://schemas.microsoft.com/office/drawing/2014/main" id="{CBC9B5CD-563A-56A9-398E-E148C9C1D066}"/>
                </a:ext>
              </a:extLst>
            </p:cNvPr>
            <p:cNvSpPr/>
            <p:nvPr/>
          </p:nvSpPr>
          <p:spPr>
            <a:xfrm>
              <a:off x="4372250" y="2195925"/>
              <a:ext cx="483425" cy="76825"/>
            </a:xfrm>
            <a:custGeom>
              <a:avLst/>
              <a:gdLst/>
              <a:ahLst/>
              <a:cxnLst/>
              <a:rect l="l" t="t" r="r" b="b"/>
              <a:pathLst>
                <a:path w="19337" h="3073" fill="none" extrusionOk="0">
                  <a:moveTo>
                    <a:pt x="18991" y="1263"/>
                  </a:moveTo>
                  <a:cubicBezTo>
                    <a:pt x="8859" y="501"/>
                    <a:pt x="3108" y="1"/>
                    <a:pt x="1" y="1549"/>
                  </a:cubicBezTo>
                  <a:cubicBezTo>
                    <a:pt x="3108" y="3073"/>
                    <a:pt x="8859" y="2585"/>
                    <a:pt x="18991" y="1823"/>
                  </a:cubicBezTo>
                  <a:cubicBezTo>
                    <a:pt x="19337" y="1787"/>
                    <a:pt x="19337" y="1287"/>
                    <a:pt x="18991" y="126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67;p58">
              <a:extLst>
                <a:ext uri="{FF2B5EF4-FFF2-40B4-BE49-F238E27FC236}">
                  <a16:creationId xmlns:a16="http://schemas.microsoft.com/office/drawing/2014/main" id="{7AFA1092-68DA-112E-0ED0-1B0273CD8376}"/>
                </a:ext>
              </a:extLst>
            </p:cNvPr>
            <p:cNvSpPr/>
            <p:nvPr/>
          </p:nvSpPr>
          <p:spPr>
            <a:xfrm>
              <a:off x="4275825" y="2292675"/>
              <a:ext cx="76825" cy="483125"/>
            </a:xfrm>
            <a:custGeom>
              <a:avLst/>
              <a:gdLst/>
              <a:ahLst/>
              <a:cxnLst/>
              <a:rect l="l" t="t" r="r" b="b"/>
              <a:pathLst>
                <a:path w="3073" h="19325" fill="none" extrusionOk="0">
                  <a:moveTo>
                    <a:pt x="1250" y="18991"/>
                  </a:moveTo>
                  <a:cubicBezTo>
                    <a:pt x="1286" y="19324"/>
                    <a:pt x="1774" y="19324"/>
                    <a:pt x="1798" y="18991"/>
                  </a:cubicBezTo>
                  <a:cubicBezTo>
                    <a:pt x="2560" y="8847"/>
                    <a:pt x="3072" y="3108"/>
                    <a:pt x="1512" y="0"/>
                  </a:cubicBezTo>
                  <a:cubicBezTo>
                    <a:pt x="0" y="3108"/>
                    <a:pt x="488" y="8847"/>
                    <a:pt x="1250" y="189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68;p58">
              <a:extLst>
                <a:ext uri="{FF2B5EF4-FFF2-40B4-BE49-F238E27FC236}">
                  <a16:creationId xmlns:a16="http://schemas.microsoft.com/office/drawing/2014/main" id="{64077C35-A605-248D-67D9-8AD575606924}"/>
                </a:ext>
              </a:extLst>
            </p:cNvPr>
            <p:cNvSpPr/>
            <p:nvPr/>
          </p:nvSpPr>
          <p:spPr>
            <a:xfrm>
              <a:off x="3772775" y="2195925"/>
              <a:ext cx="483425" cy="76825"/>
            </a:xfrm>
            <a:custGeom>
              <a:avLst/>
              <a:gdLst/>
              <a:ahLst/>
              <a:cxnLst/>
              <a:rect l="l" t="t" r="r" b="b"/>
              <a:pathLst>
                <a:path w="19337" h="3073" fill="none" extrusionOk="0">
                  <a:moveTo>
                    <a:pt x="346" y="1263"/>
                  </a:moveTo>
                  <a:cubicBezTo>
                    <a:pt x="1" y="1287"/>
                    <a:pt x="1" y="1787"/>
                    <a:pt x="346" y="1811"/>
                  </a:cubicBezTo>
                  <a:cubicBezTo>
                    <a:pt x="10478" y="2573"/>
                    <a:pt x="16229" y="3073"/>
                    <a:pt x="19336" y="1525"/>
                  </a:cubicBezTo>
                  <a:cubicBezTo>
                    <a:pt x="16229" y="1"/>
                    <a:pt x="10478" y="501"/>
                    <a:pt x="346" y="126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69;p58">
              <a:extLst>
                <a:ext uri="{FF2B5EF4-FFF2-40B4-BE49-F238E27FC236}">
                  <a16:creationId xmlns:a16="http://schemas.microsoft.com/office/drawing/2014/main" id="{5537DD86-882B-EDD2-6694-A991E766053F}"/>
                </a:ext>
              </a:extLst>
            </p:cNvPr>
            <p:cNvSpPr/>
            <p:nvPr/>
          </p:nvSpPr>
          <p:spPr>
            <a:xfrm>
              <a:off x="4275525" y="1692600"/>
              <a:ext cx="77125" cy="483425"/>
            </a:xfrm>
            <a:custGeom>
              <a:avLst/>
              <a:gdLst/>
              <a:ahLst/>
              <a:cxnLst/>
              <a:rect l="l" t="t" r="r" b="b"/>
              <a:pathLst>
                <a:path w="3085" h="19337" fill="none" extrusionOk="0">
                  <a:moveTo>
                    <a:pt x="1810" y="346"/>
                  </a:moveTo>
                  <a:cubicBezTo>
                    <a:pt x="1786" y="0"/>
                    <a:pt x="1298" y="0"/>
                    <a:pt x="1262" y="346"/>
                  </a:cubicBezTo>
                  <a:cubicBezTo>
                    <a:pt x="500" y="10478"/>
                    <a:pt x="0" y="16229"/>
                    <a:pt x="1548" y="19336"/>
                  </a:cubicBezTo>
                  <a:cubicBezTo>
                    <a:pt x="3084" y="16229"/>
                    <a:pt x="2584" y="10502"/>
                    <a:pt x="1810" y="3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70;p58">
              <a:extLst>
                <a:ext uri="{FF2B5EF4-FFF2-40B4-BE49-F238E27FC236}">
                  <a16:creationId xmlns:a16="http://schemas.microsoft.com/office/drawing/2014/main" id="{DBB9BA7E-C8EA-E1F6-CAFA-2574ED10379B}"/>
                </a:ext>
              </a:extLst>
            </p:cNvPr>
            <p:cNvSpPr/>
            <p:nvPr/>
          </p:nvSpPr>
          <p:spPr>
            <a:xfrm>
              <a:off x="4355900" y="1847075"/>
              <a:ext cx="345600" cy="346200"/>
            </a:xfrm>
            <a:custGeom>
              <a:avLst/>
              <a:gdLst/>
              <a:ahLst/>
              <a:cxnLst/>
              <a:rect l="l" t="t" r="r" b="b"/>
              <a:pathLst>
                <a:path w="13824" h="13848" fill="none" extrusionOk="0">
                  <a:moveTo>
                    <a:pt x="13597" y="620"/>
                  </a:moveTo>
                  <a:cubicBezTo>
                    <a:pt x="13823" y="358"/>
                    <a:pt x="13466" y="1"/>
                    <a:pt x="13216" y="227"/>
                  </a:cubicBezTo>
                  <a:cubicBezTo>
                    <a:pt x="5525" y="6847"/>
                    <a:pt x="1119" y="10550"/>
                    <a:pt x="0" y="13848"/>
                  </a:cubicBezTo>
                  <a:cubicBezTo>
                    <a:pt x="3274" y="12717"/>
                    <a:pt x="6977" y="8311"/>
                    <a:pt x="13597" y="62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71;p58">
              <a:extLst>
                <a:ext uri="{FF2B5EF4-FFF2-40B4-BE49-F238E27FC236}">
                  <a16:creationId xmlns:a16="http://schemas.microsoft.com/office/drawing/2014/main" id="{40FE27A3-3AD5-9540-32C9-1DD34E079566}"/>
                </a:ext>
              </a:extLst>
            </p:cNvPr>
            <p:cNvSpPr/>
            <p:nvPr/>
          </p:nvSpPr>
          <p:spPr>
            <a:xfrm>
              <a:off x="4255275" y="2176000"/>
              <a:ext cx="117000" cy="117000"/>
            </a:xfrm>
            <a:custGeom>
              <a:avLst/>
              <a:gdLst/>
              <a:ahLst/>
              <a:cxnLst/>
              <a:rect l="l" t="t" r="r" b="b"/>
              <a:pathLst>
                <a:path w="4680" h="4680" fill="none" extrusionOk="0">
                  <a:moveTo>
                    <a:pt x="4001" y="679"/>
                  </a:moveTo>
                  <a:cubicBezTo>
                    <a:pt x="3644" y="798"/>
                    <a:pt x="3275" y="881"/>
                    <a:pt x="2918" y="929"/>
                  </a:cubicBezTo>
                  <a:cubicBezTo>
                    <a:pt x="2703" y="643"/>
                    <a:pt x="2513" y="345"/>
                    <a:pt x="2334" y="0"/>
                  </a:cubicBezTo>
                  <a:cubicBezTo>
                    <a:pt x="2180" y="345"/>
                    <a:pt x="1977" y="643"/>
                    <a:pt x="1763" y="929"/>
                  </a:cubicBezTo>
                  <a:cubicBezTo>
                    <a:pt x="1406" y="881"/>
                    <a:pt x="1049" y="798"/>
                    <a:pt x="668" y="679"/>
                  </a:cubicBezTo>
                  <a:cubicBezTo>
                    <a:pt x="787" y="1036"/>
                    <a:pt x="882" y="1405"/>
                    <a:pt x="929" y="1762"/>
                  </a:cubicBezTo>
                  <a:cubicBezTo>
                    <a:pt x="644" y="1989"/>
                    <a:pt x="346" y="2167"/>
                    <a:pt x="1" y="2346"/>
                  </a:cubicBezTo>
                  <a:cubicBezTo>
                    <a:pt x="346" y="2501"/>
                    <a:pt x="644" y="2703"/>
                    <a:pt x="929" y="2917"/>
                  </a:cubicBezTo>
                  <a:cubicBezTo>
                    <a:pt x="882" y="3274"/>
                    <a:pt x="787" y="3632"/>
                    <a:pt x="668" y="4013"/>
                  </a:cubicBezTo>
                  <a:cubicBezTo>
                    <a:pt x="1025" y="3894"/>
                    <a:pt x="1406" y="3798"/>
                    <a:pt x="1763" y="3751"/>
                  </a:cubicBezTo>
                  <a:cubicBezTo>
                    <a:pt x="1977" y="4036"/>
                    <a:pt x="2156" y="4334"/>
                    <a:pt x="2334" y="4679"/>
                  </a:cubicBezTo>
                  <a:cubicBezTo>
                    <a:pt x="2501" y="4334"/>
                    <a:pt x="2703" y="4036"/>
                    <a:pt x="2918" y="3751"/>
                  </a:cubicBezTo>
                  <a:cubicBezTo>
                    <a:pt x="3275" y="3798"/>
                    <a:pt x="3632" y="3894"/>
                    <a:pt x="4001" y="4013"/>
                  </a:cubicBezTo>
                  <a:cubicBezTo>
                    <a:pt x="3894" y="3655"/>
                    <a:pt x="3799" y="3274"/>
                    <a:pt x="3751" y="2917"/>
                  </a:cubicBezTo>
                  <a:cubicBezTo>
                    <a:pt x="4037" y="2703"/>
                    <a:pt x="4335" y="2524"/>
                    <a:pt x="4680" y="2346"/>
                  </a:cubicBezTo>
                  <a:cubicBezTo>
                    <a:pt x="4335" y="2179"/>
                    <a:pt x="4037" y="1989"/>
                    <a:pt x="3751" y="1762"/>
                  </a:cubicBezTo>
                  <a:cubicBezTo>
                    <a:pt x="3799" y="1405"/>
                    <a:pt x="3894" y="1048"/>
                    <a:pt x="4001" y="67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72;p58">
              <a:extLst>
                <a:ext uri="{FF2B5EF4-FFF2-40B4-BE49-F238E27FC236}">
                  <a16:creationId xmlns:a16="http://schemas.microsoft.com/office/drawing/2014/main" id="{DC586681-9743-7C48-5A7A-6D14D098902E}"/>
                </a:ext>
              </a:extLst>
            </p:cNvPr>
            <p:cNvSpPr/>
            <p:nvPr/>
          </p:nvSpPr>
          <p:spPr>
            <a:xfrm>
              <a:off x="4355300" y="2276300"/>
              <a:ext cx="346200" cy="345600"/>
            </a:xfrm>
            <a:custGeom>
              <a:avLst/>
              <a:gdLst/>
              <a:ahLst/>
              <a:cxnLst/>
              <a:rect l="l" t="t" r="r" b="b"/>
              <a:pathLst>
                <a:path w="13848" h="13824" fill="none" extrusionOk="0">
                  <a:moveTo>
                    <a:pt x="13240" y="13598"/>
                  </a:moveTo>
                  <a:cubicBezTo>
                    <a:pt x="13490" y="13824"/>
                    <a:pt x="13847" y="13467"/>
                    <a:pt x="13621" y="13217"/>
                  </a:cubicBezTo>
                  <a:cubicBezTo>
                    <a:pt x="7001" y="5513"/>
                    <a:pt x="3298" y="1108"/>
                    <a:pt x="0" y="1"/>
                  </a:cubicBezTo>
                  <a:cubicBezTo>
                    <a:pt x="1119" y="3251"/>
                    <a:pt x="5525" y="6966"/>
                    <a:pt x="13240" y="1359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73;p58">
              <a:extLst>
                <a:ext uri="{FF2B5EF4-FFF2-40B4-BE49-F238E27FC236}">
                  <a16:creationId xmlns:a16="http://schemas.microsoft.com/office/drawing/2014/main" id="{12641B37-298B-9665-D742-494472FCBDD4}"/>
                </a:ext>
              </a:extLst>
            </p:cNvPr>
            <p:cNvSpPr/>
            <p:nvPr/>
          </p:nvSpPr>
          <p:spPr>
            <a:xfrm>
              <a:off x="3926975" y="2275400"/>
              <a:ext cx="345600" cy="346200"/>
            </a:xfrm>
            <a:custGeom>
              <a:avLst/>
              <a:gdLst/>
              <a:ahLst/>
              <a:cxnLst/>
              <a:rect l="l" t="t" r="r" b="b"/>
              <a:pathLst>
                <a:path w="13824" h="13848" fill="none" extrusionOk="0">
                  <a:moveTo>
                    <a:pt x="214" y="13229"/>
                  </a:moveTo>
                  <a:cubicBezTo>
                    <a:pt x="0" y="13491"/>
                    <a:pt x="357" y="13848"/>
                    <a:pt x="607" y="13622"/>
                  </a:cubicBezTo>
                  <a:cubicBezTo>
                    <a:pt x="8299" y="7002"/>
                    <a:pt x="12704" y="3287"/>
                    <a:pt x="13823" y="1"/>
                  </a:cubicBezTo>
                  <a:cubicBezTo>
                    <a:pt x="10549" y="1132"/>
                    <a:pt x="6846" y="5537"/>
                    <a:pt x="214" y="13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74;p58">
              <a:extLst>
                <a:ext uri="{FF2B5EF4-FFF2-40B4-BE49-F238E27FC236}">
                  <a16:creationId xmlns:a16="http://schemas.microsoft.com/office/drawing/2014/main" id="{12114EB9-019F-9A48-44C7-F017D7E8BF98}"/>
                </a:ext>
              </a:extLst>
            </p:cNvPr>
            <p:cNvSpPr/>
            <p:nvPr/>
          </p:nvSpPr>
          <p:spPr>
            <a:xfrm>
              <a:off x="3926975" y="1847075"/>
              <a:ext cx="345900" cy="345900"/>
            </a:xfrm>
            <a:custGeom>
              <a:avLst/>
              <a:gdLst/>
              <a:ahLst/>
              <a:cxnLst/>
              <a:rect l="l" t="t" r="r" b="b"/>
              <a:pathLst>
                <a:path w="13836" h="13836" fill="none" extrusionOk="0">
                  <a:moveTo>
                    <a:pt x="607" y="227"/>
                  </a:moveTo>
                  <a:cubicBezTo>
                    <a:pt x="357" y="1"/>
                    <a:pt x="0" y="358"/>
                    <a:pt x="214" y="620"/>
                  </a:cubicBezTo>
                  <a:cubicBezTo>
                    <a:pt x="6846" y="8311"/>
                    <a:pt x="10549" y="12717"/>
                    <a:pt x="13835" y="13836"/>
                  </a:cubicBezTo>
                  <a:cubicBezTo>
                    <a:pt x="12704" y="10562"/>
                    <a:pt x="8311" y="6847"/>
                    <a:pt x="607" y="2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865;p58">
            <a:extLst>
              <a:ext uri="{FF2B5EF4-FFF2-40B4-BE49-F238E27FC236}">
                <a16:creationId xmlns:a16="http://schemas.microsoft.com/office/drawing/2014/main" id="{8F5569D3-128C-8B3D-9E4A-DA3DE10DD418}"/>
              </a:ext>
            </a:extLst>
          </p:cNvPr>
          <p:cNvGrpSpPr/>
          <p:nvPr/>
        </p:nvGrpSpPr>
        <p:grpSpPr>
          <a:xfrm rot="1300794">
            <a:off x="5683543" y="1672153"/>
            <a:ext cx="1798805" cy="1799195"/>
            <a:chOff x="3772775" y="1692600"/>
            <a:chExt cx="1082900" cy="1083200"/>
          </a:xfrm>
        </p:grpSpPr>
        <p:sp>
          <p:nvSpPr>
            <p:cNvPr id="24" name="Google Shape;866;p58">
              <a:extLst>
                <a:ext uri="{FF2B5EF4-FFF2-40B4-BE49-F238E27FC236}">
                  <a16:creationId xmlns:a16="http://schemas.microsoft.com/office/drawing/2014/main" id="{BFB2C7DE-BA4A-A066-D808-453787EC800D}"/>
                </a:ext>
              </a:extLst>
            </p:cNvPr>
            <p:cNvSpPr/>
            <p:nvPr/>
          </p:nvSpPr>
          <p:spPr>
            <a:xfrm>
              <a:off x="4372250" y="2195925"/>
              <a:ext cx="483425" cy="76825"/>
            </a:xfrm>
            <a:custGeom>
              <a:avLst/>
              <a:gdLst/>
              <a:ahLst/>
              <a:cxnLst/>
              <a:rect l="l" t="t" r="r" b="b"/>
              <a:pathLst>
                <a:path w="19337" h="3073" fill="none" extrusionOk="0">
                  <a:moveTo>
                    <a:pt x="18991" y="1263"/>
                  </a:moveTo>
                  <a:cubicBezTo>
                    <a:pt x="8859" y="501"/>
                    <a:pt x="3108" y="1"/>
                    <a:pt x="1" y="1549"/>
                  </a:cubicBezTo>
                  <a:cubicBezTo>
                    <a:pt x="3108" y="3073"/>
                    <a:pt x="8859" y="2585"/>
                    <a:pt x="18991" y="1823"/>
                  </a:cubicBezTo>
                  <a:cubicBezTo>
                    <a:pt x="19337" y="1787"/>
                    <a:pt x="19337" y="1287"/>
                    <a:pt x="18991" y="126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67;p58">
              <a:extLst>
                <a:ext uri="{FF2B5EF4-FFF2-40B4-BE49-F238E27FC236}">
                  <a16:creationId xmlns:a16="http://schemas.microsoft.com/office/drawing/2014/main" id="{12C6C97E-6871-4E71-496E-D9E384723B70}"/>
                </a:ext>
              </a:extLst>
            </p:cNvPr>
            <p:cNvSpPr/>
            <p:nvPr/>
          </p:nvSpPr>
          <p:spPr>
            <a:xfrm>
              <a:off x="4275825" y="2292675"/>
              <a:ext cx="76825" cy="483125"/>
            </a:xfrm>
            <a:custGeom>
              <a:avLst/>
              <a:gdLst/>
              <a:ahLst/>
              <a:cxnLst/>
              <a:rect l="l" t="t" r="r" b="b"/>
              <a:pathLst>
                <a:path w="3073" h="19325" fill="none" extrusionOk="0">
                  <a:moveTo>
                    <a:pt x="1250" y="18991"/>
                  </a:moveTo>
                  <a:cubicBezTo>
                    <a:pt x="1286" y="19324"/>
                    <a:pt x="1774" y="19324"/>
                    <a:pt x="1798" y="18991"/>
                  </a:cubicBezTo>
                  <a:cubicBezTo>
                    <a:pt x="2560" y="8847"/>
                    <a:pt x="3072" y="3108"/>
                    <a:pt x="1512" y="0"/>
                  </a:cubicBezTo>
                  <a:cubicBezTo>
                    <a:pt x="0" y="3108"/>
                    <a:pt x="488" y="8847"/>
                    <a:pt x="1250" y="189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68;p58">
              <a:extLst>
                <a:ext uri="{FF2B5EF4-FFF2-40B4-BE49-F238E27FC236}">
                  <a16:creationId xmlns:a16="http://schemas.microsoft.com/office/drawing/2014/main" id="{A85F39F3-2BD9-59EF-FB63-43158CAFE78A}"/>
                </a:ext>
              </a:extLst>
            </p:cNvPr>
            <p:cNvSpPr/>
            <p:nvPr/>
          </p:nvSpPr>
          <p:spPr>
            <a:xfrm>
              <a:off x="3772775" y="2195925"/>
              <a:ext cx="483425" cy="76825"/>
            </a:xfrm>
            <a:custGeom>
              <a:avLst/>
              <a:gdLst/>
              <a:ahLst/>
              <a:cxnLst/>
              <a:rect l="l" t="t" r="r" b="b"/>
              <a:pathLst>
                <a:path w="19337" h="3073" fill="none" extrusionOk="0">
                  <a:moveTo>
                    <a:pt x="346" y="1263"/>
                  </a:moveTo>
                  <a:cubicBezTo>
                    <a:pt x="1" y="1287"/>
                    <a:pt x="1" y="1787"/>
                    <a:pt x="346" y="1811"/>
                  </a:cubicBezTo>
                  <a:cubicBezTo>
                    <a:pt x="10478" y="2573"/>
                    <a:pt x="16229" y="3073"/>
                    <a:pt x="19336" y="1525"/>
                  </a:cubicBezTo>
                  <a:cubicBezTo>
                    <a:pt x="16229" y="1"/>
                    <a:pt x="10478" y="501"/>
                    <a:pt x="346" y="126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69;p58">
              <a:extLst>
                <a:ext uri="{FF2B5EF4-FFF2-40B4-BE49-F238E27FC236}">
                  <a16:creationId xmlns:a16="http://schemas.microsoft.com/office/drawing/2014/main" id="{017BB0D4-4D2E-900A-E2A0-43C72B85B641}"/>
                </a:ext>
              </a:extLst>
            </p:cNvPr>
            <p:cNvSpPr/>
            <p:nvPr/>
          </p:nvSpPr>
          <p:spPr>
            <a:xfrm>
              <a:off x="4275525" y="1692600"/>
              <a:ext cx="77125" cy="483425"/>
            </a:xfrm>
            <a:custGeom>
              <a:avLst/>
              <a:gdLst/>
              <a:ahLst/>
              <a:cxnLst/>
              <a:rect l="l" t="t" r="r" b="b"/>
              <a:pathLst>
                <a:path w="3085" h="19337" fill="none" extrusionOk="0">
                  <a:moveTo>
                    <a:pt x="1810" y="346"/>
                  </a:moveTo>
                  <a:cubicBezTo>
                    <a:pt x="1786" y="0"/>
                    <a:pt x="1298" y="0"/>
                    <a:pt x="1262" y="346"/>
                  </a:cubicBezTo>
                  <a:cubicBezTo>
                    <a:pt x="500" y="10478"/>
                    <a:pt x="0" y="16229"/>
                    <a:pt x="1548" y="19336"/>
                  </a:cubicBezTo>
                  <a:cubicBezTo>
                    <a:pt x="3084" y="16229"/>
                    <a:pt x="2584" y="10502"/>
                    <a:pt x="1810" y="34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70;p58">
              <a:extLst>
                <a:ext uri="{FF2B5EF4-FFF2-40B4-BE49-F238E27FC236}">
                  <a16:creationId xmlns:a16="http://schemas.microsoft.com/office/drawing/2014/main" id="{D229D4A3-1786-107D-7829-CC61E7EDB968}"/>
                </a:ext>
              </a:extLst>
            </p:cNvPr>
            <p:cNvSpPr/>
            <p:nvPr/>
          </p:nvSpPr>
          <p:spPr>
            <a:xfrm>
              <a:off x="4355900" y="1847075"/>
              <a:ext cx="345600" cy="346200"/>
            </a:xfrm>
            <a:custGeom>
              <a:avLst/>
              <a:gdLst/>
              <a:ahLst/>
              <a:cxnLst/>
              <a:rect l="l" t="t" r="r" b="b"/>
              <a:pathLst>
                <a:path w="13824" h="13848" fill="none" extrusionOk="0">
                  <a:moveTo>
                    <a:pt x="13597" y="620"/>
                  </a:moveTo>
                  <a:cubicBezTo>
                    <a:pt x="13823" y="358"/>
                    <a:pt x="13466" y="1"/>
                    <a:pt x="13216" y="227"/>
                  </a:cubicBezTo>
                  <a:cubicBezTo>
                    <a:pt x="5525" y="6847"/>
                    <a:pt x="1119" y="10550"/>
                    <a:pt x="0" y="13848"/>
                  </a:cubicBezTo>
                  <a:cubicBezTo>
                    <a:pt x="3274" y="12717"/>
                    <a:pt x="6977" y="8311"/>
                    <a:pt x="13597" y="62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71;p58">
              <a:extLst>
                <a:ext uri="{FF2B5EF4-FFF2-40B4-BE49-F238E27FC236}">
                  <a16:creationId xmlns:a16="http://schemas.microsoft.com/office/drawing/2014/main" id="{2D314DDF-FC28-D764-C69C-80BCCCDC6FFF}"/>
                </a:ext>
              </a:extLst>
            </p:cNvPr>
            <p:cNvSpPr/>
            <p:nvPr/>
          </p:nvSpPr>
          <p:spPr>
            <a:xfrm>
              <a:off x="4255275" y="2176000"/>
              <a:ext cx="117000" cy="117000"/>
            </a:xfrm>
            <a:custGeom>
              <a:avLst/>
              <a:gdLst/>
              <a:ahLst/>
              <a:cxnLst/>
              <a:rect l="l" t="t" r="r" b="b"/>
              <a:pathLst>
                <a:path w="4680" h="4680" fill="none" extrusionOk="0">
                  <a:moveTo>
                    <a:pt x="4001" y="679"/>
                  </a:moveTo>
                  <a:cubicBezTo>
                    <a:pt x="3644" y="798"/>
                    <a:pt x="3275" y="881"/>
                    <a:pt x="2918" y="929"/>
                  </a:cubicBezTo>
                  <a:cubicBezTo>
                    <a:pt x="2703" y="643"/>
                    <a:pt x="2513" y="345"/>
                    <a:pt x="2334" y="0"/>
                  </a:cubicBezTo>
                  <a:cubicBezTo>
                    <a:pt x="2180" y="345"/>
                    <a:pt x="1977" y="643"/>
                    <a:pt x="1763" y="929"/>
                  </a:cubicBezTo>
                  <a:cubicBezTo>
                    <a:pt x="1406" y="881"/>
                    <a:pt x="1049" y="798"/>
                    <a:pt x="668" y="679"/>
                  </a:cubicBezTo>
                  <a:cubicBezTo>
                    <a:pt x="787" y="1036"/>
                    <a:pt x="882" y="1405"/>
                    <a:pt x="929" y="1762"/>
                  </a:cubicBezTo>
                  <a:cubicBezTo>
                    <a:pt x="644" y="1989"/>
                    <a:pt x="346" y="2167"/>
                    <a:pt x="1" y="2346"/>
                  </a:cubicBezTo>
                  <a:cubicBezTo>
                    <a:pt x="346" y="2501"/>
                    <a:pt x="644" y="2703"/>
                    <a:pt x="929" y="2917"/>
                  </a:cubicBezTo>
                  <a:cubicBezTo>
                    <a:pt x="882" y="3274"/>
                    <a:pt x="787" y="3632"/>
                    <a:pt x="668" y="4013"/>
                  </a:cubicBezTo>
                  <a:cubicBezTo>
                    <a:pt x="1025" y="3894"/>
                    <a:pt x="1406" y="3798"/>
                    <a:pt x="1763" y="3751"/>
                  </a:cubicBezTo>
                  <a:cubicBezTo>
                    <a:pt x="1977" y="4036"/>
                    <a:pt x="2156" y="4334"/>
                    <a:pt x="2334" y="4679"/>
                  </a:cubicBezTo>
                  <a:cubicBezTo>
                    <a:pt x="2501" y="4334"/>
                    <a:pt x="2703" y="4036"/>
                    <a:pt x="2918" y="3751"/>
                  </a:cubicBezTo>
                  <a:cubicBezTo>
                    <a:pt x="3275" y="3798"/>
                    <a:pt x="3632" y="3894"/>
                    <a:pt x="4001" y="4013"/>
                  </a:cubicBezTo>
                  <a:cubicBezTo>
                    <a:pt x="3894" y="3655"/>
                    <a:pt x="3799" y="3274"/>
                    <a:pt x="3751" y="2917"/>
                  </a:cubicBezTo>
                  <a:cubicBezTo>
                    <a:pt x="4037" y="2703"/>
                    <a:pt x="4335" y="2524"/>
                    <a:pt x="4680" y="2346"/>
                  </a:cubicBezTo>
                  <a:cubicBezTo>
                    <a:pt x="4335" y="2179"/>
                    <a:pt x="4037" y="1989"/>
                    <a:pt x="3751" y="1762"/>
                  </a:cubicBezTo>
                  <a:cubicBezTo>
                    <a:pt x="3799" y="1405"/>
                    <a:pt x="3894" y="1048"/>
                    <a:pt x="4001" y="67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72;p58">
              <a:extLst>
                <a:ext uri="{FF2B5EF4-FFF2-40B4-BE49-F238E27FC236}">
                  <a16:creationId xmlns:a16="http://schemas.microsoft.com/office/drawing/2014/main" id="{F8330BA7-664F-2CA7-A41A-0F738AA0BC13}"/>
                </a:ext>
              </a:extLst>
            </p:cNvPr>
            <p:cNvSpPr/>
            <p:nvPr/>
          </p:nvSpPr>
          <p:spPr>
            <a:xfrm>
              <a:off x="4355300" y="2276300"/>
              <a:ext cx="346200" cy="345600"/>
            </a:xfrm>
            <a:custGeom>
              <a:avLst/>
              <a:gdLst/>
              <a:ahLst/>
              <a:cxnLst/>
              <a:rect l="l" t="t" r="r" b="b"/>
              <a:pathLst>
                <a:path w="13848" h="13824" fill="none" extrusionOk="0">
                  <a:moveTo>
                    <a:pt x="13240" y="13598"/>
                  </a:moveTo>
                  <a:cubicBezTo>
                    <a:pt x="13490" y="13824"/>
                    <a:pt x="13847" y="13467"/>
                    <a:pt x="13621" y="13217"/>
                  </a:cubicBezTo>
                  <a:cubicBezTo>
                    <a:pt x="7001" y="5513"/>
                    <a:pt x="3298" y="1108"/>
                    <a:pt x="0" y="1"/>
                  </a:cubicBezTo>
                  <a:cubicBezTo>
                    <a:pt x="1119" y="3251"/>
                    <a:pt x="5525" y="6966"/>
                    <a:pt x="13240" y="1359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73;p58">
              <a:extLst>
                <a:ext uri="{FF2B5EF4-FFF2-40B4-BE49-F238E27FC236}">
                  <a16:creationId xmlns:a16="http://schemas.microsoft.com/office/drawing/2014/main" id="{53964EAF-92CF-B9B8-42F7-752A07DCB61E}"/>
                </a:ext>
              </a:extLst>
            </p:cNvPr>
            <p:cNvSpPr/>
            <p:nvPr/>
          </p:nvSpPr>
          <p:spPr>
            <a:xfrm>
              <a:off x="3926975" y="2275400"/>
              <a:ext cx="345600" cy="346200"/>
            </a:xfrm>
            <a:custGeom>
              <a:avLst/>
              <a:gdLst/>
              <a:ahLst/>
              <a:cxnLst/>
              <a:rect l="l" t="t" r="r" b="b"/>
              <a:pathLst>
                <a:path w="13824" h="13848" fill="none" extrusionOk="0">
                  <a:moveTo>
                    <a:pt x="214" y="13229"/>
                  </a:moveTo>
                  <a:cubicBezTo>
                    <a:pt x="0" y="13491"/>
                    <a:pt x="357" y="13848"/>
                    <a:pt x="607" y="13622"/>
                  </a:cubicBezTo>
                  <a:cubicBezTo>
                    <a:pt x="8299" y="7002"/>
                    <a:pt x="12704" y="3287"/>
                    <a:pt x="13823" y="1"/>
                  </a:cubicBezTo>
                  <a:cubicBezTo>
                    <a:pt x="10549" y="1132"/>
                    <a:pt x="6846" y="5537"/>
                    <a:pt x="214" y="132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74;p58">
              <a:extLst>
                <a:ext uri="{FF2B5EF4-FFF2-40B4-BE49-F238E27FC236}">
                  <a16:creationId xmlns:a16="http://schemas.microsoft.com/office/drawing/2014/main" id="{264F6421-A131-9EE1-E274-2989D4BDD3E7}"/>
                </a:ext>
              </a:extLst>
            </p:cNvPr>
            <p:cNvSpPr/>
            <p:nvPr/>
          </p:nvSpPr>
          <p:spPr>
            <a:xfrm>
              <a:off x="3926975" y="1847075"/>
              <a:ext cx="345900" cy="345900"/>
            </a:xfrm>
            <a:custGeom>
              <a:avLst/>
              <a:gdLst/>
              <a:ahLst/>
              <a:cxnLst/>
              <a:rect l="l" t="t" r="r" b="b"/>
              <a:pathLst>
                <a:path w="13836" h="13836" fill="none" extrusionOk="0">
                  <a:moveTo>
                    <a:pt x="607" y="227"/>
                  </a:moveTo>
                  <a:cubicBezTo>
                    <a:pt x="357" y="1"/>
                    <a:pt x="0" y="358"/>
                    <a:pt x="214" y="620"/>
                  </a:cubicBezTo>
                  <a:cubicBezTo>
                    <a:pt x="6846" y="8311"/>
                    <a:pt x="10549" y="12717"/>
                    <a:pt x="13835" y="13836"/>
                  </a:cubicBezTo>
                  <a:cubicBezTo>
                    <a:pt x="12704" y="10562"/>
                    <a:pt x="8311" y="6847"/>
                    <a:pt x="607" y="2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/>
          <p:nvPr/>
        </p:nvSpPr>
        <p:spPr>
          <a:xfrm>
            <a:off x="3195262" y="1518383"/>
            <a:ext cx="2753477" cy="2754441"/>
          </a:xfrm>
          <a:custGeom>
            <a:avLst/>
            <a:gdLst/>
            <a:ahLst/>
            <a:cxnLst/>
            <a:rect l="l" t="t" r="r" b="b"/>
            <a:pathLst>
              <a:path w="65688" h="65711" extrusionOk="0">
                <a:moveTo>
                  <a:pt x="36767" y="239"/>
                </a:moveTo>
                <a:lnTo>
                  <a:pt x="36767" y="239"/>
                </a:lnTo>
                <a:lnTo>
                  <a:pt x="36767" y="239"/>
                </a:lnTo>
                <a:close/>
                <a:moveTo>
                  <a:pt x="40684" y="941"/>
                </a:moveTo>
                <a:lnTo>
                  <a:pt x="40684" y="941"/>
                </a:lnTo>
                <a:lnTo>
                  <a:pt x="40684" y="941"/>
                </a:lnTo>
                <a:close/>
                <a:moveTo>
                  <a:pt x="44483" y="2132"/>
                </a:moveTo>
                <a:lnTo>
                  <a:pt x="44483" y="2132"/>
                </a:lnTo>
                <a:lnTo>
                  <a:pt x="44483" y="2132"/>
                </a:lnTo>
                <a:close/>
                <a:moveTo>
                  <a:pt x="48114" y="3763"/>
                </a:moveTo>
                <a:lnTo>
                  <a:pt x="48114" y="3763"/>
                </a:lnTo>
                <a:lnTo>
                  <a:pt x="48114" y="3763"/>
                </a:lnTo>
                <a:close/>
                <a:moveTo>
                  <a:pt x="2108" y="21194"/>
                </a:moveTo>
                <a:lnTo>
                  <a:pt x="2108" y="21194"/>
                </a:lnTo>
                <a:lnTo>
                  <a:pt x="2108" y="21194"/>
                </a:lnTo>
                <a:close/>
                <a:moveTo>
                  <a:pt x="33481" y="29468"/>
                </a:moveTo>
                <a:lnTo>
                  <a:pt x="33481" y="29468"/>
                </a:lnTo>
                <a:lnTo>
                  <a:pt x="33481" y="29468"/>
                </a:lnTo>
                <a:close/>
                <a:moveTo>
                  <a:pt x="31076" y="29885"/>
                </a:moveTo>
                <a:lnTo>
                  <a:pt x="31076" y="29885"/>
                </a:lnTo>
                <a:lnTo>
                  <a:pt x="31076" y="29885"/>
                </a:lnTo>
                <a:close/>
                <a:moveTo>
                  <a:pt x="32838" y="17015"/>
                </a:moveTo>
                <a:lnTo>
                  <a:pt x="32993" y="25539"/>
                </a:lnTo>
                <a:lnTo>
                  <a:pt x="33064" y="29445"/>
                </a:lnTo>
                <a:lnTo>
                  <a:pt x="33600" y="25575"/>
                </a:lnTo>
                <a:lnTo>
                  <a:pt x="34719" y="17515"/>
                </a:lnTo>
                <a:lnTo>
                  <a:pt x="33886" y="25599"/>
                </a:lnTo>
                <a:lnTo>
                  <a:pt x="33481" y="29468"/>
                </a:lnTo>
                <a:lnTo>
                  <a:pt x="34481" y="25718"/>
                </a:lnTo>
                <a:lnTo>
                  <a:pt x="36493" y="18110"/>
                </a:lnTo>
                <a:lnTo>
                  <a:pt x="34743" y="25778"/>
                </a:lnTo>
                <a:lnTo>
                  <a:pt x="33886" y="29564"/>
                </a:lnTo>
                <a:lnTo>
                  <a:pt x="35327" y="25956"/>
                </a:lnTo>
                <a:lnTo>
                  <a:pt x="38244" y="18669"/>
                </a:lnTo>
                <a:lnTo>
                  <a:pt x="35577" y="26051"/>
                </a:lnTo>
                <a:lnTo>
                  <a:pt x="34267" y="29695"/>
                </a:lnTo>
                <a:lnTo>
                  <a:pt x="34267" y="29695"/>
                </a:lnTo>
                <a:lnTo>
                  <a:pt x="36124" y="26289"/>
                </a:lnTo>
                <a:lnTo>
                  <a:pt x="39970" y="19289"/>
                </a:lnTo>
                <a:lnTo>
                  <a:pt x="36386" y="26420"/>
                </a:lnTo>
                <a:lnTo>
                  <a:pt x="34624" y="29885"/>
                </a:lnTo>
                <a:lnTo>
                  <a:pt x="36886" y="26730"/>
                </a:lnTo>
                <a:lnTo>
                  <a:pt x="41637" y="20122"/>
                </a:lnTo>
                <a:lnTo>
                  <a:pt x="37124" y="26897"/>
                </a:lnTo>
                <a:lnTo>
                  <a:pt x="34969" y="30135"/>
                </a:lnTo>
                <a:lnTo>
                  <a:pt x="37601" y="27266"/>
                </a:lnTo>
                <a:lnTo>
                  <a:pt x="43173" y="21194"/>
                </a:lnTo>
                <a:lnTo>
                  <a:pt x="37815" y="27456"/>
                </a:lnTo>
                <a:lnTo>
                  <a:pt x="35279" y="30421"/>
                </a:lnTo>
                <a:lnTo>
                  <a:pt x="35279" y="30421"/>
                </a:lnTo>
                <a:lnTo>
                  <a:pt x="38244" y="27897"/>
                </a:lnTo>
                <a:lnTo>
                  <a:pt x="44506" y="22539"/>
                </a:lnTo>
                <a:lnTo>
                  <a:pt x="38434" y="28099"/>
                </a:lnTo>
                <a:lnTo>
                  <a:pt x="35565" y="30730"/>
                </a:lnTo>
                <a:lnTo>
                  <a:pt x="38815" y="28575"/>
                </a:lnTo>
                <a:lnTo>
                  <a:pt x="45578" y="24063"/>
                </a:lnTo>
                <a:lnTo>
                  <a:pt x="38970" y="28814"/>
                </a:lnTo>
                <a:lnTo>
                  <a:pt x="35815" y="31076"/>
                </a:lnTo>
                <a:lnTo>
                  <a:pt x="39291" y="29314"/>
                </a:lnTo>
                <a:lnTo>
                  <a:pt x="46411" y="25730"/>
                </a:lnTo>
                <a:lnTo>
                  <a:pt x="39422" y="29576"/>
                </a:lnTo>
                <a:lnTo>
                  <a:pt x="36017" y="31433"/>
                </a:lnTo>
                <a:lnTo>
                  <a:pt x="39660" y="30123"/>
                </a:lnTo>
                <a:lnTo>
                  <a:pt x="47042" y="27456"/>
                </a:lnTo>
                <a:lnTo>
                  <a:pt x="39744" y="30373"/>
                </a:lnTo>
                <a:lnTo>
                  <a:pt x="36148" y="31814"/>
                </a:lnTo>
                <a:lnTo>
                  <a:pt x="39922" y="30957"/>
                </a:lnTo>
                <a:lnTo>
                  <a:pt x="47590" y="29218"/>
                </a:lnTo>
                <a:lnTo>
                  <a:pt x="47590" y="29218"/>
                </a:lnTo>
                <a:lnTo>
                  <a:pt x="39982" y="31219"/>
                </a:lnTo>
                <a:lnTo>
                  <a:pt x="36231" y="32219"/>
                </a:lnTo>
                <a:lnTo>
                  <a:pt x="36231" y="32219"/>
                </a:lnTo>
                <a:lnTo>
                  <a:pt x="40101" y="31814"/>
                </a:lnTo>
                <a:lnTo>
                  <a:pt x="48185" y="30981"/>
                </a:lnTo>
                <a:lnTo>
                  <a:pt x="40137" y="32100"/>
                </a:lnTo>
                <a:lnTo>
                  <a:pt x="36267" y="32635"/>
                </a:lnTo>
                <a:lnTo>
                  <a:pt x="40161" y="32707"/>
                </a:lnTo>
                <a:lnTo>
                  <a:pt x="48697" y="32862"/>
                </a:lnTo>
                <a:lnTo>
                  <a:pt x="40161" y="33005"/>
                </a:lnTo>
                <a:lnTo>
                  <a:pt x="36267" y="33088"/>
                </a:lnTo>
                <a:lnTo>
                  <a:pt x="40137" y="33624"/>
                </a:lnTo>
                <a:lnTo>
                  <a:pt x="48185" y="34743"/>
                </a:lnTo>
                <a:lnTo>
                  <a:pt x="48185" y="34743"/>
                </a:lnTo>
                <a:lnTo>
                  <a:pt x="40101" y="33898"/>
                </a:lnTo>
                <a:lnTo>
                  <a:pt x="36231" y="33505"/>
                </a:lnTo>
                <a:lnTo>
                  <a:pt x="36231" y="33505"/>
                </a:lnTo>
                <a:lnTo>
                  <a:pt x="39982" y="34493"/>
                </a:lnTo>
                <a:lnTo>
                  <a:pt x="47590" y="36505"/>
                </a:lnTo>
                <a:lnTo>
                  <a:pt x="47590" y="36505"/>
                </a:lnTo>
                <a:lnTo>
                  <a:pt x="39922" y="34767"/>
                </a:lnTo>
                <a:lnTo>
                  <a:pt x="36148" y="33898"/>
                </a:lnTo>
                <a:lnTo>
                  <a:pt x="39744" y="35350"/>
                </a:lnTo>
                <a:lnTo>
                  <a:pt x="47042" y="38267"/>
                </a:lnTo>
                <a:lnTo>
                  <a:pt x="39660" y="35600"/>
                </a:lnTo>
                <a:lnTo>
                  <a:pt x="36017" y="34290"/>
                </a:lnTo>
                <a:lnTo>
                  <a:pt x="39422" y="36148"/>
                </a:lnTo>
                <a:lnTo>
                  <a:pt x="46411" y="39994"/>
                </a:lnTo>
                <a:lnTo>
                  <a:pt x="39291" y="36410"/>
                </a:lnTo>
                <a:lnTo>
                  <a:pt x="35815" y="34648"/>
                </a:lnTo>
                <a:lnTo>
                  <a:pt x="38970" y="36910"/>
                </a:lnTo>
                <a:lnTo>
                  <a:pt x="45578" y="41660"/>
                </a:lnTo>
                <a:lnTo>
                  <a:pt x="38815" y="37148"/>
                </a:lnTo>
                <a:lnTo>
                  <a:pt x="35565" y="34993"/>
                </a:lnTo>
                <a:lnTo>
                  <a:pt x="35565" y="34993"/>
                </a:lnTo>
                <a:lnTo>
                  <a:pt x="38434" y="37624"/>
                </a:lnTo>
                <a:lnTo>
                  <a:pt x="44506" y="43184"/>
                </a:lnTo>
                <a:lnTo>
                  <a:pt x="38244" y="37827"/>
                </a:lnTo>
                <a:lnTo>
                  <a:pt x="35279" y="35302"/>
                </a:lnTo>
                <a:lnTo>
                  <a:pt x="37815" y="38267"/>
                </a:lnTo>
                <a:lnTo>
                  <a:pt x="43173" y="44530"/>
                </a:lnTo>
                <a:lnTo>
                  <a:pt x="37601" y="38458"/>
                </a:lnTo>
                <a:lnTo>
                  <a:pt x="34969" y="35588"/>
                </a:lnTo>
                <a:lnTo>
                  <a:pt x="37124" y="38827"/>
                </a:lnTo>
                <a:lnTo>
                  <a:pt x="41637" y="45601"/>
                </a:lnTo>
                <a:lnTo>
                  <a:pt x="36886" y="38993"/>
                </a:lnTo>
                <a:lnTo>
                  <a:pt x="34624" y="35838"/>
                </a:lnTo>
                <a:lnTo>
                  <a:pt x="36386" y="39303"/>
                </a:lnTo>
                <a:lnTo>
                  <a:pt x="39970" y="46435"/>
                </a:lnTo>
                <a:lnTo>
                  <a:pt x="36124" y="39434"/>
                </a:lnTo>
                <a:lnTo>
                  <a:pt x="34267" y="36029"/>
                </a:lnTo>
                <a:lnTo>
                  <a:pt x="35577" y="39672"/>
                </a:lnTo>
                <a:lnTo>
                  <a:pt x="38244" y="47054"/>
                </a:lnTo>
                <a:lnTo>
                  <a:pt x="35327" y="39767"/>
                </a:lnTo>
                <a:lnTo>
                  <a:pt x="33886" y="36160"/>
                </a:lnTo>
                <a:lnTo>
                  <a:pt x="34743" y="39946"/>
                </a:lnTo>
                <a:lnTo>
                  <a:pt x="36493" y="47614"/>
                </a:lnTo>
                <a:lnTo>
                  <a:pt x="34481" y="40005"/>
                </a:lnTo>
                <a:lnTo>
                  <a:pt x="33481" y="36255"/>
                </a:lnTo>
                <a:lnTo>
                  <a:pt x="33886" y="40125"/>
                </a:lnTo>
                <a:lnTo>
                  <a:pt x="34719" y="48209"/>
                </a:lnTo>
                <a:lnTo>
                  <a:pt x="33600" y="40148"/>
                </a:lnTo>
                <a:lnTo>
                  <a:pt x="33064" y="36279"/>
                </a:lnTo>
                <a:lnTo>
                  <a:pt x="32993" y="40184"/>
                </a:lnTo>
                <a:lnTo>
                  <a:pt x="32838" y="48709"/>
                </a:lnTo>
                <a:lnTo>
                  <a:pt x="32695" y="40184"/>
                </a:lnTo>
                <a:lnTo>
                  <a:pt x="32624" y="36279"/>
                </a:lnTo>
                <a:lnTo>
                  <a:pt x="32088" y="40148"/>
                </a:lnTo>
                <a:lnTo>
                  <a:pt x="30969" y="48209"/>
                </a:lnTo>
                <a:lnTo>
                  <a:pt x="31802" y="40125"/>
                </a:lnTo>
                <a:lnTo>
                  <a:pt x="32207" y="36255"/>
                </a:lnTo>
                <a:lnTo>
                  <a:pt x="31207" y="40005"/>
                </a:lnTo>
                <a:lnTo>
                  <a:pt x="29195" y="47614"/>
                </a:lnTo>
                <a:lnTo>
                  <a:pt x="30933" y="39946"/>
                </a:lnTo>
                <a:lnTo>
                  <a:pt x="31802" y="36160"/>
                </a:lnTo>
                <a:lnTo>
                  <a:pt x="30362" y="39767"/>
                </a:lnTo>
                <a:lnTo>
                  <a:pt x="27445" y="47054"/>
                </a:lnTo>
                <a:lnTo>
                  <a:pt x="30100" y="39672"/>
                </a:lnTo>
                <a:lnTo>
                  <a:pt x="31409" y="36029"/>
                </a:lnTo>
                <a:lnTo>
                  <a:pt x="29552" y="39434"/>
                </a:lnTo>
                <a:lnTo>
                  <a:pt x="25718" y="46435"/>
                </a:lnTo>
                <a:lnTo>
                  <a:pt x="29302" y="39303"/>
                </a:lnTo>
                <a:lnTo>
                  <a:pt x="31052" y="35838"/>
                </a:lnTo>
                <a:lnTo>
                  <a:pt x="28790" y="38993"/>
                </a:lnTo>
                <a:lnTo>
                  <a:pt x="24051" y="45601"/>
                </a:lnTo>
                <a:lnTo>
                  <a:pt x="28552" y="38827"/>
                </a:lnTo>
                <a:lnTo>
                  <a:pt x="30719" y="35588"/>
                </a:lnTo>
                <a:lnTo>
                  <a:pt x="30719" y="35588"/>
                </a:lnTo>
                <a:lnTo>
                  <a:pt x="28076" y="38458"/>
                </a:lnTo>
                <a:lnTo>
                  <a:pt x="22515" y="44530"/>
                </a:lnTo>
                <a:lnTo>
                  <a:pt x="27873" y="38267"/>
                </a:lnTo>
                <a:lnTo>
                  <a:pt x="30397" y="35302"/>
                </a:lnTo>
                <a:lnTo>
                  <a:pt x="27433" y="37827"/>
                </a:lnTo>
                <a:lnTo>
                  <a:pt x="21170" y="43184"/>
                </a:lnTo>
                <a:lnTo>
                  <a:pt x="27242" y="37624"/>
                </a:lnTo>
                <a:lnTo>
                  <a:pt x="30112" y="34993"/>
                </a:lnTo>
                <a:lnTo>
                  <a:pt x="26873" y="37148"/>
                </a:lnTo>
                <a:lnTo>
                  <a:pt x="20122" y="41625"/>
                </a:lnTo>
                <a:lnTo>
                  <a:pt x="26730" y="36886"/>
                </a:lnTo>
                <a:lnTo>
                  <a:pt x="29885" y="34624"/>
                </a:lnTo>
                <a:lnTo>
                  <a:pt x="26409" y="36374"/>
                </a:lnTo>
                <a:lnTo>
                  <a:pt x="19289" y="39958"/>
                </a:lnTo>
                <a:lnTo>
                  <a:pt x="26278" y="36124"/>
                </a:lnTo>
                <a:lnTo>
                  <a:pt x="29683" y="34267"/>
                </a:lnTo>
                <a:lnTo>
                  <a:pt x="26040" y="35576"/>
                </a:lnTo>
                <a:lnTo>
                  <a:pt x="18658" y="38231"/>
                </a:lnTo>
                <a:lnTo>
                  <a:pt x="18658" y="38231"/>
                </a:lnTo>
                <a:lnTo>
                  <a:pt x="25956" y="35314"/>
                </a:lnTo>
                <a:lnTo>
                  <a:pt x="29552" y="33874"/>
                </a:lnTo>
                <a:lnTo>
                  <a:pt x="29552" y="33874"/>
                </a:lnTo>
                <a:lnTo>
                  <a:pt x="25778" y="34743"/>
                </a:lnTo>
                <a:lnTo>
                  <a:pt x="18110" y="36481"/>
                </a:lnTo>
                <a:lnTo>
                  <a:pt x="25718" y="34469"/>
                </a:lnTo>
                <a:lnTo>
                  <a:pt x="29469" y="33469"/>
                </a:lnTo>
                <a:lnTo>
                  <a:pt x="25599" y="33874"/>
                </a:lnTo>
                <a:lnTo>
                  <a:pt x="17515" y="34707"/>
                </a:lnTo>
                <a:lnTo>
                  <a:pt x="25563" y="33588"/>
                </a:lnTo>
                <a:lnTo>
                  <a:pt x="29433" y="33052"/>
                </a:lnTo>
                <a:lnTo>
                  <a:pt x="25540" y="32981"/>
                </a:lnTo>
                <a:lnTo>
                  <a:pt x="17003" y="32838"/>
                </a:lnTo>
                <a:lnTo>
                  <a:pt x="25540" y="32683"/>
                </a:lnTo>
                <a:lnTo>
                  <a:pt x="29433" y="32612"/>
                </a:lnTo>
                <a:lnTo>
                  <a:pt x="25563" y="32076"/>
                </a:lnTo>
                <a:lnTo>
                  <a:pt x="17515" y="30957"/>
                </a:lnTo>
                <a:lnTo>
                  <a:pt x="25599" y="31790"/>
                </a:lnTo>
                <a:lnTo>
                  <a:pt x="29469" y="32195"/>
                </a:lnTo>
                <a:lnTo>
                  <a:pt x="29469" y="32195"/>
                </a:lnTo>
                <a:lnTo>
                  <a:pt x="25718" y="31195"/>
                </a:lnTo>
                <a:lnTo>
                  <a:pt x="18110" y="29183"/>
                </a:lnTo>
                <a:lnTo>
                  <a:pt x="25778" y="30933"/>
                </a:lnTo>
                <a:lnTo>
                  <a:pt x="29552" y="31790"/>
                </a:lnTo>
                <a:lnTo>
                  <a:pt x="25956" y="30349"/>
                </a:lnTo>
                <a:lnTo>
                  <a:pt x="18658" y="27432"/>
                </a:lnTo>
                <a:lnTo>
                  <a:pt x="26040" y="30099"/>
                </a:lnTo>
                <a:lnTo>
                  <a:pt x="29683" y="31409"/>
                </a:lnTo>
                <a:lnTo>
                  <a:pt x="26278" y="29540"/>
                </a:lnTo>
                <a:lnTo>
                  <a:pt x="19277" y="25706"/>
                </a:lnTo>
                <a:lnTo>
                  <a:pt x="26409" y="29290"/>
                </a:lnTo>
                <a:lnTo>
                  <a:pt x="29874" y="31052"/>
                </a:lnTo>
                <a:lnTo>
                  <a:pt x="26718" y="28790"/>
                </a:lnTo>
                <a:lnTo>
                  <a:pt x="20122" y="24063"/>
                </a:lnTo>
                <a:lnTo>
                  <a:pt x="26885" y="28575"/>
                </a:lnTo>
                <a:lnTo>
                  <a:pt x="30135" y="30730"/>
                </a:lnTo>
                <a:lnTo>
                  <a:pt x="27266" y="28099"/>
                </a:lnTo>
                <a:lnTo>
                  <a:pt x="21194" y="22539"/>
                </a:lnTo>
                <a:lnTo>
                  <a:pt x="27457" y="27897"/>
                </a:lnTo>
                <a:lnTo>
                  <a:pt x="30421" y="30421"/>
                </a:lnTo>
                <a:lnTo>
                  <a:pt x="30421" y="30421"/>
                </a:lnTo>
                <a:lnTo>
                  <a:pt x="27885" y="27456"/>
                </a:lnTo>
                <a:lnTo>
                  <a:pt x="22527" y="21194"/>
                </a:lnTo>
                <a:lnTo>
                  <a:pt x="28100" y="27266"/>
                </a:lnTo>
                <a:lnTo>
                  <a:pt x="30731" y="30135"/>
                </a:lnTo>
                <a:lnTo>
                  <a:pt x="28576" y="26897"/>
                </a:lnTo>
                <a:lnTo>
                  <a:pt x="24063" y="20122"/>
                </a:lnTo>
                <a:lnTo>
                  <a:pt x="28814" y="26730"/>
                </a:lnTo>
                <a:lnTo>
                  <a:pt x="31076" y="29885"/>
                </a:lnTo>
                <a:lnTo>
                  <a:pt x="29314" y="26420"/>
                </a:lnTo>
                <a:lnTo>
                  <a:pt x="25730" y="19289"/>
                </a:lnTo>
                <a:lnTo>
                  <a:pt x="29564" y="26289"/>
                </a:lnTo>
                <a:lnTo>
                  <a:pt x="31433" y="29695"/>
                </a:lnTo>
                <a:lnTo>
                  <a:pt x="30124" y="26051"/>
                </a:lnTo>
                <a:lnTo>
                  <a:pt x="27457" y="18669"/>
                </a:lnTo>
                <a:lnTo>
                  <a:pt x="30374" y="25956"/>
                </a:lnTo>
                <a:lnTo>
                  <a:pt x="31814" y="29564"/>
                </a:lnTo>
                <a:lnTo>
                  <a:pt x="30957" y="25778"/>
                </a:lnTo>
                <a:lnTo>
                  <a:pt x="29207" y="18110"/>
                </a:lnTo>
                <a:lnTo>
                  <a:pt x="31219" y="25718"/>
                </a:lnTo>
                <a:lnTo>
                  <a:pt x="32219" y="29468"/>
                </a:lnTo>
                <a:lnTo>
                  <a:pt x="31814" y="25599"/>
                </a:lnTo>
                <a:lnTo>
                  <a:pt x="30981" y="17515"/>
                </a:lnTo>
                <a:lnTo>
                  <a:pt x="32100" y="25575"/>
                </a:lnTo>
                <a:lnTo>
                  <a:pt x="32636" y="29445"/>
                </a:lnTo>
                <a:lnTo>
                  <a:pt x="32707" y="25539"/>
                </a:lnTo>
                <a:lnTo>
                  <a:pt x="32838" y="17015"/>
                </a:lnTo>
                <a:close/>
                <a:moveTo>
                  <a:pt x="51519" y="59889"/>
                </a:moveTo>
                <a:lnTo>
                  <a:pt x="51519" y="59889"/>
                </a:lnTo>
                <a:lnTo>
                  <a:pt x="51519" y="59889"/>
                </a:lnTo>
                <a:close/>
                <a:moveTo>
                  <a:pt x="21194" y="63580"/>
                </a:moveTo>
                <a:lnTo>
                  <a:pt x="21194" y="63580"/>
                </a:lnTo>
                <a:lnTo>
                  <a:pt x="21194" y="63580"/>
                </a:lnTo>
                <a:close/>
                <a:moveTo>
                  <a:pt x="32838" y="1"/>
                </a:moveTo>
                <a:lnTo>
                  <a:pt x="32386" y="25527"/>
                </a:lnTo>
                <a:lnTo>
                  <a:pt x="28897" y="239"/>
                </a:lnTo>
                <a:lnTo>
                  <a:pt x="31505" y="25635"/>
                </a:lnTo>
                <a:lnTo>
                  <a:pt x="24980" y="941"/>
                </a:lnTo>
                <a:lnTo>
                  <a:pt x="30659" y="25837"/>
                </a:lnTo>
                <a:lnTo>
                  <a:pt x="21194" y="2132"/>
                </a:lnTo>
                <a:lnTo>
                  <a:pt x="29838" y="26147"/>
                </a:lnTo>
                <a:lnTo>
                  <a:pt x="17574" y="3763"/>
                </a:lnTo>
                <a:lnTo>
                  <a:pt x="29064" y="26563"/>
                </a:lnTo>
                <a:lnTo>
                  <a:pt x="14169" y="5823"/>
                </a:lnTo>
                <a:lnTo>
                  <a:pt x="28314" y="27075"/>
                </a:lnTo>
                <a:lnTo>
                  <a:pt x="11050" y="8275"/>
                </a:lnTo>
                <a:lnTo>
                  <a:pt x="27647" y="27671"/>
                </a:lnTo>
                <a:lnTo>
                  <a:pt x="8252" y="11061"/>
                </a:lnTo>
                <a:lnTo>
                  <a:pt x="27052" y="28325"/>
                </a:lnTo>
                <a:lnTo>
                  <a:pt x="5799" y="14169"/>
                </a:lnTo>
                <a:lnTo>
                  <a:pt x="26552" y="29052"/>
                </a:lnTo>
                <a:lnTo>
                  <a:pt x="3751" y="17562"/>
                </a:lnTo>
                <a:lnTo>
                  <a:pt x="26135" y="29838"/>
                </a:lnTo>
                <a:lnTo>
                  <a:pt x="2108" y="21194"/>
                </a:lnTo>
                <a:lnTo>
                  <a:pt x="25814" y="30659"/>
                </a:lnTo>
                <a:lnTo>
                  <a:pt x="25814" y="30659"/>
                </a:lnTo>
                <a:lnTo>
                  <a:pt x="929" y="25004"/>
                </a:lnTo>
                <a:lnTo>
                  <a:pt x="25623" y="31528"/>
                </a:lnTo>
                <a:lnTo>
                  <a:pt x="239" y="28921"/>
                </a:lnTo>
                <a:lnTo>
                  <a:pt x="25516" y="32397"/>
                </a:lnTo>
                <a:lnTo>
                  <a:pt x="1" y="32862"/>
                </a:lnTo>
                <a:lnTo>
                  <a:pt x="25516" y="33326"/>
                </a:lnTo>
                <a:lnTo>
                  <a:pt x="239" y="36803"/>
                </a:lnTo>
                <a:lnTo>
                  <a:pt x="25623" y="34207"/>
                </a:lnTo>
                <a:lnTo>
                  <a:pt x="25623" y="34207"/>
                </a:lnTo>
                <a:lnTo>
                  <a:pt x="929" y="40720"/>
                </a:lnTo>
                <a:lnTo>
                  <a:pt x="25837" y="35052"/>
                </a:lnTo>
                <a:lnTo>
                  <a:pt x="2120" y="44506"/>
                </a:lnTo>
                <a:lnTo>
                  <a:pt x="26147" y="35850"/>
                </a:lnTo>
                <a:lnTo>
                  <a:pt x="3763" y="48114"/>
                </a:lnTo>
                <a:lnTo>
                  <a:pt x="26564" y="36624"/>
                </a:lnTo>
                <a:lnTo>
                  <a:pt x="5811" y="51507"/>
                </a:lnTo>
                <a:lnTo>
                  <a:pt x="5811" y="51507"/>
                </a:lnTo>
                <a:lnTo>
                  <a:pt x="27064" y="37350"/>
                </a:lnTo>
                <a:lnTo>
                  <a:pt x="8276" y="54614"/>
                </a:lnTo>
                <a:lnTo>
                  <a:pt x="27659" y="38029"/>
                </a:lnTo>
                <a:lnTo>
                  <a:pt x="11050" y="57436"/>
                </a:lnTo>
                <a:lnTo>
                  <a:pt x="11050" y="57436"/>
                </a:lnTo>
                <a:lnTo>
                  <a:pt x="28314" y="38636"/>
                </a:lnTo>
                <a:lnTo>
                  <a:pt x="14169" y="59889"/>
                </a:lnTo>
                <a:lnTo>
                  <a:pt x="29052" y="39148"/>
                </a:lnTo>
                <a:lnTo>
                  <a:pt x="17562" y="61949"/>
                </a:lnTo>
                <a:lnTo>
                  <a:pt x="29838" y="39565"/>
                </a:lnTo>
                <a:lnTo>
                  <a:pt x="21194" y="63580"/>
                </a:lnTo>
                <a:lnTo>
                  <a:pt x="30659" y="39874"/>
                </a:lnTo>
                <a:lnTo>
                  <a:pt x="24980" y="64770"/>
                </a:lnTo>
                <a:lnTo>
                  <a:pt x="31505" y="40077"/>
                </a:lnTo>
                <a:lnTo>
                  <a:pt x="28897" y="65473"/>
                </a:lnTo>
                <a:lnTo>
                  <a:pt x="32386" y="40184"/>
                </a:lnTo>
                <a:lnTo>
                  <a:pt x="32838" y="65711"/>
                </a:lnTo>
                <a:lnTo>
                  <a:pt x="33303" y="40184"/>
                </a:lnTo>
                <a:lnTo>
                  <a:pt x="36791" y="65473"/>
                </a:lnTo>
                <a:lnTo>
                  <a:pt x="34184" y="40077"/>
                </a:lnTo>
                <a:lnTo>
                  <a:pt x="40696" y="64770"/>
                </a:lnTo>
                <a:lnTo>
                  <a:pt x="35029" y="39874"/>
                </a:lnTo>
                <a:lnTo>
                  <a:pt x="44494" y="63580"/>
                </a:lnTo>
                <a:lnTo>
                  <a:pt x="35850" y="39553"/>
                </a:lnTo>
                <a:lnTo>
                  <a:pt x="48114" y="61937"/>
                </a:lnTo>
                <a:lnTo>
                  <a:pt x="36636" y="39148"/>
                </a:lnTo>
                <a:lnTo>
                  <a:pt x="51519" y="59889"/>
                </a:lnTo>
                <a:lnTo>
                  <a:pt x="37363" y="38636"/>
                </a:lnTo>
                <a:lnTo>
                  <a:pt x="54627" y="57436"/>
                </a:lnTo>
                <a:lnTo>
                  <a:pt x="54627" y="57436"/>
                </a:lnTo>
                <a:lnTo>
                  <a:pt x="38041" y="38041"/>
                </a:lnTo>
                <a:lnTo>
                  <a:pt x="57425" y="54638"/>
                </a:lnTo>
                <a:lnTo>
                  <a:pt x="38637" y="37374"/>
                </a:lnTo>
                <a:lnTo>
                  <a:pt x="59889" y="51519"/>
                </a:lnTo>
                <a:lnTo>
                  <a:pt x="59889" y="51519"/>
                </a:lnTo>
                <a:lnTo>
                  <a:pt x="39137" y="36636"/>
                </a:lnTo>
                <a:lnTo>
                  <a:pt x="39137" y="36636"/>
                </a:lnTo>
                <a:lnTo>
                  <a:pt x="61937" y="48137"/>
                </a:lnTo>
                <a:lnTo>
                  <a:pt x="39553" y="35850"/>
                </a:lnTo>
                <a:lnTo>
                  <a:pt x="63580" y="44506"/>
                </a:lnTo>
                <a:lnTo>
                  <a:pt x="39863" y="35041"/>
                </a:lnTo>
                <a:lnTo>
                  <a:pt x="64771" y="40708"/>
                </a:lnTo>
                <a:lnTo>
                  <a:pt x="64771" y="40708"/>
                </a:lnTo>
                <a:lnTo>
                  <a:pt x="40065" y="34183"/>
                </a:lnTo>
                <a:lnTo>
                  <a:pt x="65449" y="36791"/>
                </a:lnTo>
                <a:lnTo>
                  <a:pt x="40161" y="33314"/>
                </a:lnTo>
                <a:lnTo>
                  <a:pt x="65688" y="32850"/>
                </a:lnTo>
                <a:lnTo>
                  <a:pt x="40161" y="32385"/>
                </a:lnTo>
                <a:lnTo>
                  <a:pt x="65449" y="28885"/>
                </a:lnTo>
                <a:lnTo>
                  <a:pt x="40065" y="31504"/>
                </a:lnTo>
                <a:lnTo>
                  <a:pt x="40065" y="31504"/>
                </a:lnTo>
                <a:lnTo>
                  <a:pt x="64747" y="24992"/>
                </a:lnTo>
                <a:lnTo>
                  <a:pt x="39851" y="30659"/>
                </a:lnTo>
                <a:lnTo>
                  <a:pt x="63556" y="21194"/>
                </a:lnTo>
                <a:lnTo>
                  <a:pt x="39541" y="29838"/>
                </a:lnTo>
                <a:lnTo>
                  <a:pt x="39541" y="29838"/>
                </a:lnTo>
                <a:lnTo>
                  <a:pt x="61925" y="17574"/>
                </a:lnTo>
                <a:lnTo>
                  <a:pt x="61925" y="17574"/>
                </a:lnTo>
                <a:lnTo>
                  <a:pt x="39125" y="29064"/>
                </a:lnTo>
                <a:lnTo>
                  <a:pt x="39125" y="29064"/>
                </a:lnTo>
                <a:lnTo>
                  <a:pt x="59865" y="14181"/>
                </a:lnTo>
                <a:lnTo>
                  <a:pt x="38613" y="28337"/>
                </a:lnTo>
                <a:lnTo>
                  <a:pt x="38613" y="28337"/>
                </a:lnTo>
                <a:lnTo>
                  <a:pt x="57413" y="11073"/>
                </a:lnTo>
                <a:lnTo>
                  <a:pt x="38017" y="27671"/>
                </a:lnTo>
                <a:lnTo>
                  <a:pt x="54615" y="8275"/>
                </a:lnTo>
                <a:lnTo>
                  <a:pt x="37351" y="27075"/>
                </a:lnTo>
                <a:lnTo>
                  <a:pt x="51507" y="5823"/>
                </a:lnTo>
                <a:lnTo>
                  <a:pt x="36624" y="26563"/>
                </a:lnTo>
                <a:lnTo>
                  <a:pt x="48114" y="3763"/>
                </a:lnTo>
                <a:lnTo>
                  <a:pt x="35827" y="26147"/>
                </a:lnTo>
                <a:lnTo>
                  <a:pt x="44483" y="2132"/>
                </a:lnTo>
                <a:lnTo>
                  <a:pt x="35017" y="25837"/>
                </a:lnTo>
                <a:lnTo>
                  <a:pt x="40684" y="941"/>
                </a:lnTo>
                <a:lnTo>
                  <a:pt x="34160" y="25635"/>
                </a:lnTo>
                <a:lnTo>
                  <a:pt x="36767" y="239"/>
                </a:lnTo>
                <a:lnTo>
                  <a:pt x="33291" y="25527"/>
                </a:lnTo>
                <a:lnTo>
                  <a:pt x="3283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4"/>
          <p:cNvSpPr txBox="1">
            <a:spLocks noGrp="1"/>
          </p:cNvSpPr>
          <p:nvPr>
            <p:ph type="title"/>
          </p:nvPr>
        </p:nvSpPr>
        <p:spPr>
          <a:xfrm>
            <a:off x="713225" y="374875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Stages of realization</a:t>
            </a:r>
            <a:endParaRPr dirty="0"/>
          </a:p>
        </p:txBody>
      </p:sp>
      <p:sp>
        <p:nvSpPr>
          <p:cNvPr id="262" name="Google Shape;262;p34"/>
          <p:cNvSpPr txBox="1">
            <a:spLocks noGrp="1"/>
          </p:cNvSpPr>
          <p:nvPr>
            <p:ph type="subTitle" idx="1"/>
          </p:nvPr>
        </p:nvSpPr>
        <p:spPr>
          <a:xfrm>
            <a:off x="713224" y="1715550"/>
            <a:ext cx="21312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/>
              <a:t>Team formation and idea</a:t>
            </a:r>
          </a:p>
        </p:txBody>
      </p:sp>
      <p:sp>
        <p:nvSpPr>
          <p:cNvPr id="263" name="Google Shape;263;p34"/>
          <p:cNvSpPr txBox="1">
            <a:spLocks noGrp="1"/>
          </p:cNvSpPr>
          <p:nvPr>
            <p:ph type="subTitle" idx="2"/>
          </p:nvPr>
        </p:nvSpPr>
        <p:spPr>
          <a:xfrm>
            <a:off x="6299577" y="1715550"/>
            <a:ext cx="21297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Development of the application</a:t>
            </a:r>
            <a:endParaRPr dirty="0"/>
          </a:p>
        </p:txBody>
      </p:sp>
      <p:sp>
        <p:nvSpPr>
          <p:cNvPr id="264" name="Google Shape;264;p34"/>
          <p:cNvSpPr txBox="1">
            <a:spLocks noGrp="1"/>
          </p:cNvSpPr>
          <p:nvPr>
            <p:ph type="subTitle" idx="3"/>
          </p:nvPr>
        </p:nvSpPr>
        <p:spPr>
          <a:xfrm>
            <a:off x="713224" y="3188182"/>
            <a:ext cx="21312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Documenting the project</a:t>
            </a:r>
            <a:endParaRPr dirty="0"/>
          </a:p>
        </p:txBody>
      </p:sp>
      <p:sp>
        <p:nvSpPr>
          <p:cNvPr id="265" name="Google Shape;265;p34"/>
          <p:cNvSpPr txBox="1">
            <a:spLocks noGrp="1"/>
          </p:cNvSpPr>
          <p:nvPr>
            <p:ph type="subTitle" idx="4"/>
          </p:nvPr>
        </p:nvSpPr>
        <p:spPr>
          <a:xfrm>
            <a:off x="6299575" y="3188177"/>
            <a:ext cx="2129700" cy="3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Preparation for presenting</a:t>
            </a:r>
            <a:endParaRPr dirty="0"/>
          </a:p>
        </p:txBody>
      </p:sp>
      <p:sp>
        <p:nvSpPr>
          <p:cNvPr id="270" name="Google Shape;270;p34"/>
          <p:cNvSpPr/>
          <p:nvPr/>
        </p:nvSpPr>
        <p:spPr>
          <a:xfrm>
            <a:off x="3410550" y="1734150"/>
            <a:ext cx="2322900" cy="23229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4"/>
          <p:cNvSpPr/>
          <p:nvPr/>
        </p:nvSpPr>
        <p:spPr>
          <a:xfrm>
            <a:off x="3192463" y="1797550"/>
            <a:ext cx="695100" cy="695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72" name="Google Shape;272;p34"/>
          <p:cNvSpPr/>
          <p:nvPr/>
        </p:nvSpPr>
        <p:spPr>
          <a:xfrm>
            <a:off x="3192463" y="3271575"/>
            <a:ext cx="695100" cy="695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73" name="Google Shape;273;p34"/>
          <p:cNvSpPr/>
          <p:nvPr/>
        </p:nvSpPr>
        <p:spPr>
          <a:xfrm>
            <a:off x="5238088" y="1803813"/>
            <a:ext cx="695100" cy="695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74" name="Google Shape;274;p34"/>
          <p:cNvSpPr/>
          <p:nvPr/>
        </p:nvSpPr>
        <p:spPr>
          <a:xfrm>
            <a:off x="5238088" y="3277838"/>
            <a:ext cx="695100" cy="695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75" name="Google Shape;275;p34"/>
          <p:cNvSpPr txBox="1">
            <a:spLocks noGrp="1"/>
          </p:cNvSpPr>
          <p:nvPr>
            <p:ph type="title" idx="4294967295"/>
          </p:nvPr>
        </p:nvSpPr>
        <p:spPr>
          <a:xfrm>
            <a:off x="3245253" y="1894700"/>
            <a:ext cx="5895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76" name="Google Shape;276;p34"/>
          <p:cNvSpPr txBox="1">
            <a:spLocks noGrp="1"/>
          </p:cNvSpPr>
          <p:nvPr>
            <p:ph type="title" idx="4294967295"/>
          </p:nvPr>
        </p:nvSpPr>
        <p:spPr>
          <a:xfrm>
            <a:off x="5290878" y="1894700"/>
            <a:ext cx="5895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77" name="Google Shape;277;p34"/>
          <p:cNvSpPr txBox="1">
            <a:spLocks noGrp="1"/>
          </p:cNvSpPr>
          <p:nvPr>
            <p:ph type="title" idx="4294967295"/>
          </p:nvPr>
        </p:nvSpPr>
        <p:spPr>
          <a:xfrm>
            <a:off x="3245266" y="3375000"/>
            <a:ext cx="5895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78" name="Google Shape;278;p34"/>
          <p:cNvSpPr txBox="1">
            <a:spLocks noGrp="1"/>
          </p:cNvSpPr>
          <p:nvPr>
            <p:ph type="title" idx="4294967295"/>
          </p:nvPr>
        </p:nvSpPr>
        <p:spPr>
          <a:xfrm>
            <a:off x="5290891" y="3375000"/>
            <a:ext cx="589500" cy="36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5"/>
          <p:cNvSpPr/>
          <p:nvPr/>
        </p:nvSpPr>
        <p:spPr>
          <a:xfrm>
            <a:off x="1002296" y="1372814"/>
            <a:ext cx="1616400" cy="4674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2"/>
                </a:solidFill>
                <a:latin typeface="Cormorant Upright"/>
                <a:ea typeface="Cormorant Upright"/>
                <a:cs typeface="Cormorant Upright"/>
                <a:sym typeface="Cormorant Upright"/>
              </a:rPr>
              <a:t>Database</a:t>
            </a:r>
            <a:endParaRPr sz="2300" b="1" dirty="0">
              <a:solidFill>
                <a:schemeClr val="dk2"/>
              </a:solidFill>
              <a:latin typeface="Cormorant Upright"/>
              <a:ea typeface="Cormorant Upright"/>
              <a:cs typeface="Cormorant Upright"/>
              <a:sym typeface="Cormorant Upright"/>
            </a:endParaRPr>
          </a:p>
        </p:txBody>
      </p:sp>
      <p:sp>
        <p:nvSpPr>
          <p:cNvPr id="289" name="Google Shape;289;p35"/>
          <p:cNvSpPr txBox="1">
            <a:spLocks noGrp="1"/>
          </p:cNvSpPr>
          <p:nvPr>
            <p:ph type="title"/>
          </p:nvPr>
        </p:nvSpPr>
        <p:spPr>
          <a:xfrm>
            <a:off x="713225" y="3756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Used technologies</a:t>
            </a:r>
            <a:endParaRPr dirty="0"/>
          </a:p>
        </p:txBody>
      </p:sp>
      <p:sp>
        <p:nvSpPr>
          <p:cNvPr id="290" name="Google Shape;290;p35"/>
          <p:cNvSpPr txBox="1"/>
          <p:nvPr/>
        </p:nvSpPr>
        <p:spPr>
          <a:xfrm>
            <a:off x="1002296" y="1879764"/>
            <a:ext cx="1616400" cy="79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JSON for Modern C++</a:t>
            </a:r>
            <a:endParaRPr sz="1500" dirty="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293" name="Google Shape;293;p35"/>
          <p:cNvSpPr txBox="1"/>
          <p:nvPr/>
        </p:nvSpPr>
        <p:spPr>
          <a:xfrm>
            <a:off x="6545596" y="1772728"/>
            <a:ext cx="1616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Visual Studio Native Unit Testing</a:t>
            </a:r>
          </a:p>
        </p:txBody>
      </p:sp>
      <p:sp>
        <p:nvSpPr>
          <p:cNvPr id="295" name="Google Shape;295;p35"/>
          <p:cNvSpPr/>
          <p:nvPr/>
        </p:nvSpPr>
        <p:spPr>
          <a:xfrm>
            <a:off x="2836865" y="1372814"/>
            <a:ext cx="1616400" cy="4674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2"/>
                </a:solidFill>
                <a:latin typeface="Cormorant Upright"/>
                <a:ea typeface="Cormorant Upright"/>
                <a:cs typeface="Cormorant Upright"/>
                <a:sym typeface="Cormorant Upright"/>
              </a:rPr>
              <a:t>Client</a:t>
            </a:r>
            <a:endParaRPr sz="2300" b="1" dirty="0">
              <a:solidFill>
                <a:schemeClr val="dk2"/>
              </a:solidFill>
              <a:latin typeface="Cormorant Upright"/>
              <a:ea typeface="Cormorant Upright"/>
              <a:cs typeface="Cormorant Upright"/>
              <a:sym typeface="Cormorant Upright"/>
            </a:endParaRPr>
          </a:p>
        </p:txBody>
      </p:sp>
      <p:sp>
        <p:nvSpPr>
          <p:cNvPr id="296" name="Google Shape;296;p35"/>
          <p:cNvSpPr/>
          <p:nvPr/>
        </p:nvSpPr>
        <p:spPr>
          <a:xfrm>
            <a:off x="6545596" y="1372814"/>
            <a:ext cx="1616400" cy="4674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2"/>
                </a:solidFill>
                <a:latin typeface="Cormorant Upright"/>
                <a:ea typeface="Cormorant Upright"/>
                <a:cs typeface="Cormorant Upright"/>
                <a:sym typeface="Cormorant Upright"/>
              </a:rPr>
              <a:t>QA</a:t>
            </a:r>
            <a:endParaRPr sz="2300" b="1" dirty="0">
              <a:solidFill>
                <a:schemeClr val="dk2"/>
              </a:solidFill>
              <a:latin typeface="Cormorant Upright"/>
              <a:ea typeface="Cormorant Upright"/>
              <a:cs typeface="Cormorant Upright"/>
              <a:sym typeface="Cormorant Upright"/>
            </a:endParaRPr>
          </a:p>
        </p:txBody>
      </p:sp>
      <p:sp>
        <p:nvSpPr>
          <p:cNvPr id="51" name="Google Shape;288;p35">
            <a:extLst>
              <a:ext uri="{FF2B5EF4-FFF2-40B4-BE49-F238E27FC236}">
                <a16:creationId xmlns:a16="http://schemas.microsoft.com/office/drawing/2014/main" id="{0179243B-4181-FB74-66A7-24412B5B9531}"/>
              </a:ext>
            </a:extLst>
          </p:cNvPr>
          <p:cNvSpPr/>
          <p:nvPr/>
        </p:nvSpPr>
        <p:spPr>
          <a:xfrm>
            <a:off x="1002296" y="3028095"/>
            <a:ext cx="1616400" cy="4674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2"/>
                </a:solidFill>
                <a:latin typeface="Cormorant Upright"/>
                <a:ea typeface="Cormorant Upright"/>
                <a:cs typeface="Cormorant Upright"/>
                <a:sym typeface="Cormorant Upright"/>
              </a:rPr>
              <a:t>Log</a:t>
            </a:r>
            <a:endParaRPr sz="2300" b="1" dirty="0">
              <a:solidFill>
                <a:schemeClr val="dk2"/>
              </a:solidFill>
              <a:latin typeface="Cormorant Upright"/>
              <a:ea typeface="Cormorant Upright"/>
              <a:cs typeface="Cormorant Upright"/>
              <a:sym typeface="Cormorant Upright"/>
            </a:endParaRPr>
          </a:p>
        </p:txBody>
      </p:sp>
      <p:sp>
        <p:nvSpPr>
          <p:cNvPr id="52" name="Google Shape;290;p35">
            <a:extLst>
              <a:ext uri="{FF2B5EF4-FFF2-40B4-BE49-F238E27FC236}">
                <a16:creationId xmlns:a16="http://schemas.microsoft.com/office/drawing/2014/main" id="{FD111D76-5645-9F26-176F-C71358B6AB62}"/>
              </a:ext>
            </a:extLst>
          </p:cNvPr>
          <p:cNvSpPr txBox="1"/>
          <p:nvPr/>
        </p:nvSpPr>
        <p:spPr>
          <a:xfrm>
            <a:off x="1002296" y="3535045"/>
            <a:ext cx="1616400" cy="79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 err="1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Grayllogger</a:t>
            </a:r>
            <a:endParaRPr lang="en-US" sz="1500" dirty="0">
              <a:solidFill>
                <a:schemeClr val="dk1"/>
              </a:solidFill>
              <a:latin typeface="ABeeZee"/>
              <a:ea typeface="ABeeZee"/>
              <a:cs typeface="ABeeZee"/>
              <a:sym typeface="ABeeZee"/>
            </a:endParaRPr>
          </a:p>
        </p:txBody>
      </p:sp>
      <p:sp>
        <p:nvSpPr>
          <p:cNvPr id="53" name="Google Shape;290;p35">
            <a:extLst>
              <a:ext uri="{FF2B5EF4-FFF2-40B4-BE49-F238E27FC236}">
                <a16:creationId xmlns:a16="http://schemas.microsoft.com/office/drawing/2014/main" id="{AE13F8B4-D306-60C7-8C2E-31FDE1EE1290}"/>
              </a:ext>
            </a:extLst>
          </p:cNvPr>
          <p:cNvSpPr txBox="1"/>
          <p:nvPr/>
        </p:nvSpPr>
        <p:spPr>
          <a:xfrm>
            <a:off x="2820693" y="1971403"/>
            <a:ext cx="1616400" cy="37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CPR</a:t>
            </a:r>
          </a:p>
        </p:txBody>
      </p:sp>
      <p:pic>
        <p:nvPicPr>
          <p:cNvPr id="1030" name="Picture 6" descr="Postman's got a new look | Postman Blog">
            <a:extLst>
              <a:ext uri="{FF2B5EF4-FFF2-40B4-BE49-F238E27FC236}">
                <a16:creationId xmlns:a16="http://schemas.microsoft.com/office/drawing/2014/main" id="{EC26EC8E-F4B5-2770-AA73-4CB18E1D8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1521" y="2423826"/>
            <a:ext cx="2544549" cy="142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Google Shape;288;p35">
            <a:extLst>
              <a:ext uri="{FF2B5EF4-FFF2-40B4-BE49-F238E27FC236}">
                <a16:creationId xmlns:a16="http://schemas.microsoft.com/office/drawing/2014/main" id="{BC4C12D8-1D32-0A54-7E04-2C21B0997A2F}"/>
              </a:ext>
            </a:extLst>
          </p:cNvPr>
          <p:cNvSpPr/>
          <p:nvPr/>
        </p:nvSpPr>
        <p:spPr>
          <a:xfrm>
            <a:off x="6545596" y="3499532"/>
            <a:ext cx="1616400" cy="4674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2"/>
                </a:solidFill>
                <a:latin typeface="Cormorant Upright"/>
                <a:ea typeface="Cormorant Upright"/>
                <a:cs typeface="Cormorant Upright"/>
                <a:sym typeface="Cormorant Upright"/>
              </a:rPr>
              <a:t>Deployment</a:t>
            </a:r>
            <a:endParaRPr sz="2300" b="1" dirty="0">
              <a:solidFill>
                <a:schemeClr val="dk2"/>
              </a:solidFill>
              <a:latin typeface="Cormorant Upright"/>
              <a:ea typeface="Cormorant Upright"/>
              <a:cs typeface="Cormorant Upright"/>
              <a:sym typeface="Cormorant Uprigh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677535-1CE6-FC6B-9001-370A82B3D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5311" y="3502211"/>
            <a:ext cx="1741352" cy="1741352"/>
          </a:xfrm>
          <a:prstGeom prst="rect">
            <a:avLst/>
          </a:prstGeom>
        </p:spPr>
      </p:pic>
      <p:sp>
        <p:nvSpPr>
          <p:cNvPr id="61" name="Google Shape;288;p35">
            <a:extLst>
              <a:ext uri="{FF2B5EF4-FFF2-40B4-BE49-F238E27FC236}">
                <a16:creationId xmlns:a16="http://schemas.microsoft.com/office/drawing/2014/main" id="{52F5B8E2-6603-35F6-0722-7543D60E1A3F}"/>
              </a:ext>
            </a:extLst>
          </p:cNvPr>
          <p:cNvSpPr/>
          <p:nvPr/>
        </p:nvSpPr>
        <p:spPr>
          <a:xfrm>
            <a:off x="2820693" y="2579513"/>
            <a:ext cx="1616400" cy="4674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2"/>
                </a:solidFill>
                <a:latin typeface="Cormorant Upright"/>
                <a:ea typeface="Cormorant Upright"/>
                <a:cs typeface="Cormorant Upright"/>
                <a:sym typeface="Cormorant Upright"/>
              </a:rPr>
              <a:t>Docs</a:t>
            </a:r>
            <a:endParaRPr sz="2300" b="1" dirty="0">
              <a:solidFill>
                <a:schemeClr val="dk2"/>
              </a:solidFill>
              <a:latin typeface="Cormorant Upright"/>
              <a:ea typeface="Cormorant Upright"/>
              <a:cs typeface="Cormorant Upright"/>
              <a:sym typeface="Cormorant Upright"/>
            </a:endParaRPr>
          </a:p>
        </p:txBody>
      </p:sp>
      <p:pic>
        <p:nvPicPr>
          <p:cNvPr id="1034" name="Picture 10" descr="GitLab Pages examples / doxygen · GitLab">
            <a:extLst>
              <a:ext uri="{FF2B5EF4-FFF2-40B4-BE49-F238E27FC236}">
                <a16:creationId xmlns:a16="http://schemas.microsoft.com/office/drawing/2014/main" id="{09A5C5A9-F5CC-8D38-D017-5B677FA374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849AC4"/>
              </a:clrFrom>
              <a:clrTo>
                <a:srgbClr val="849AC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45" b="33311"/>
          <a:stretch/>
        </p:blipFill>
        <p:spPr bwMode="auto">
          <a:xfrm>
            <a:off x="2785045" y="4308993"/>
            <a:ext cx="1605033" cy="54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icrosoft Office 365 Logo, history, meaning, symbol, PNG">
            <a:extLst>
              <a:ext uri="{FF2B5EF4-FFF2-40B4-BE49-F238E27FC236}">
                <a16:creationId xmlns:a16="http://schemas.microsoft.com/office/drawing/2014/main" id="{21968E2B-D99F-C6CF-EDAF-FE3956D275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7"/>
          <a:stretch/>
        </p:blipFill>
        <p:spPr bwMode="auto">
          <a:xfrm>
            <a:off x="2987805" y="3046913"/>
            <a:ext cx="602636" cy="137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dobe Creative Cloud Logo Vector (SVG, PDF, Ai, EPS, CDR) Free Download -  Logowik.com">
            <a:extLst>
              <a:ext uri="{FF2B5EF4-FFF2-40B4-BE49-F238E27FC236}">
                <a16:creationId xmlns:a16="http://schemas.microsoft.com/office/drawing/2014/main" id="{E99E20F7-4CB3-F127-AC6E-864CF6239C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33" t="17285" r="24587" b="17365"/>
          <a:stretch/>
        </p:blipFill>
        <p:spPr bwMode="auto">
          <a:xfrm>
            <a:off x="3656261" y="3375621"/>
            <a:ext cx="741971" cy="715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294;p35">
            <a:extLst>
              <a:ext uri="{FF2B5EF4-FFF2-40B4-BE49-F238E27FC236}">
                <a16:creationId xmlns:a16="http://schemas.microsoft.com/office/drawing/2014/main" id="{8E4264E6-5874-8B44-BE8F-2274D70D2300}"/>
              </a:ext>
            </a:extLst>
          </p:cNvPr>
          <p:cNvSpPr/>
          <p:nvPr/>
        </p:nvSpPr>
        <p:spPr>
          <a:xfrm>
            <a:off x="4690737" y="1372814"/>
            <a:ext cx="1616400" cy="4674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2"/>
                </a:solidFill>
                <a:latin typeface="Cormorant Upright"/>
                <a:ea typeface="Cormorant Upright"/>
                <a:cs typeface="Cormorant Upright"/>
                <a:sym typeface="Cormorant Upright"/>
              </a:rPr>
              <a:t>Server</a:t>
            </a:r>
            <a:endParaRPr sz="2300" b="1" dirty="0">
              <a:solidFill>
                <a:schemeClr val="dk2"/>
              </a:solidFill>
              <a:latin typeface="Cormorant Upright"/>
              <a:ea typeface="Cormorant Upright"/>
              <a:cs typeface="Cormorant Upright"/>
              <a:sym typeface="Cormorant Upright"/>
            </a:endParaRP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0ED35D90-AAEB-684F-D861-B465F1BB1F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83831" y="2514987"/>
            <a:ext cx="1381824" cy="614144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FD4E0DF-0947-A039-BAED-963C77966B7B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02396" y="3399176"/>
            <a:ext cx="1784978" cy="546420"/>
          </a:xfrm>
          <a:prstGeom prst="rect">
            <a:avLst/>
          </a:prstGeom>
        </p:spPr>
      </p:pic>
      <p:sp>
        <p:nvSpPr>
          <p:cNvPr id="69" name="Google Shape;290;p35">
            <a:extLst>
              <a:ext uri="{FF2B5EF4-FFF2-40B4-BE49-F238E27FC236}">
                <a16:creationId xmlns:a16="http://schemas.microsoft.com/office/drawing/2014/main" id="{FF30EF21-41F2-7CC0-BD79-9B0F18AAF443}"/>
              </a:ext>
            </a:extLst>
          </p:cNvPr>
          <p:cNvSpPr txBox="1"/>
          <p:nvPr/>
        </p:nvSpPr>
        <p:spPr>
          <a:xfrm>
            <a:off x="4666543" y="1971404"/>
            <a:ext cx="1616400" cy="37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 err="1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libbcrypt</a:t>
            </a:r>
            <a:r>
              <a:rPr lang="en-US" sz="1500" dirty="0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2"/>
          <p:cNvSpPr txBox="1">
            <a:spLocks noGrp="1"/>
          </p:cNvSpPr>
          <p:nvPr>
            <p:ph type="title"/>
          </p:nvPr>
        </p:nvSpPr>
        <p:spPr>
          <a:xfrm flipH="1">
            <a:off x="2008700" y="2057399"/>
            <a:ext cx="5068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551" name="Google Shape;551;p42"/>
          <p:cNvSpPr txBox="1">
            <a:spLocks noGrp="1"/>
          </p:cNvSpPr>
          <p:nvPr>
            <p:ph type="subTitle" idx="1"/>
          </p:nvPr>
        </p:nvSpPr>
        <p:spPr>
          <a:xfrm flipH="1">
            <a:off x="2107700" y="2873500"/>
            <a:ext cx="4870200" cy="4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ABeeZee"/>
                <a:ea typeface="ABeeZee"/>
                <a:cs typeface="ABeeZee"/>
                <a:sym typeface="ABeeZee"/>
              </a:rPr>
              <a:t>Take a look at our application! :)</a:t>
            </a:r>
            <a:endParaRPr sz="1600" dirty="0">
              <a:latin typeface="ABeeZee"/>
              <a:ea typeface="ABeeZee"/>
              <a:cs typeface="ABeeZee"/>
              <a:sym typeface="ABeeZe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53"/>
          <p:cNvSpPr txBox="1">
            <a:spLocks noGrp="1"/>
          </p:cNvSpPr>
          <p:nvPr>
            <p:ph type="title"/>
          </p:nvPr>
        </p:nvSpPr>
        <p:spPr>
          <a:xfrm flipH="1">
            <a:off x="2008700" y="2057399"/>
            <a:ext cx="50682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the attention!</a:t>
            </a:r>
            <a:endParaRPr dirty="0"/>
          </a:p>
        </p:txBody>
      </p:sp>
      <p:sp>
        <p:nvSpPr>
          <p:cNvPr id="746" name="Google Shape;746;p53"/>
          <p:cNvSpPr txBox="1">
            <a:spLocks noGrp="1"/>
          </p:cNvSpPr>
          <p:nvPr>
            <p:ph type="subTitle" idx="1"/>
          </p:nvPr>
        </p:nvSpPr>
        <p:spPr>
          <a:xfrm flipH="1">
            <a:off x="2107700" y="3110568"/>
            <a:ext cx="4870200" cy="4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latin typeface="ABeeZee"/>
                <a:sym typeface="ABeeZee"/>
              </a:rPr>
              <a:t>Feel free to ask any questions :)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y Very Peri Minimalist Aesthetic Feed Social Media Planner by Slidesgo">
  <a:themeElements>
    <a:clrScheme name="Simple Light">
      <a:dk1>
        <a:srgbClr val="000000"/>
      </a:dk1>
      <a:lt1>
        <a:srgbClr val="FFFFFF"/>
      </a:lt1>
      <a:dk2>
        <a:srgbClr val="E7E7FF"/>
      </a:dk2>
      <a:lt2>
        <a:srgbClr val="6060A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96</Words>
  <Application>Microsoft Office PowerPoint</Application>
  <PresentationFormat>On-screen Show (16:9)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ABeeZee</vt:lpstr>
      <vt:lpstr>Arial</vt:lpstr>
      <vt:lpstr>Open Sans</vt:lpstr>
      <vt:lpstr>Cormorant Upright</vt:lpstr>
      <vt:lpstr>Alegreya Sans</vt:lpstr>
      <vt:lpstr>My Very Peri Minimalist Aesthetic Feed Social Media Planner by Slidesgo</vt:lpstr>
      <vt:lpstr>Biology project Das Kuddlemuddle</vt:lpstr>
      <vt:lpstr>Team members</vt:lpstr>
      <vt:lpstr>Summary of the project</vt:lpstr>
      <vt:lpstr>Stages of realization</vt:lpstr>
      <vt:lpstr>Used technologies</vt:lpstr>
      <vt:lpstr>Demonstration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Biology project Das Kuddlemuddle</dc:title>
  <cp:lastModifiedBy>Yoanna Simeonova</cp:lastModifiedBy>
  <cp:revision>10</cp:revision>
  <dcterms:modified xsi:type="dcterms:W3CDTF">2022-05-08T22:07:42Z</dcterms:modified>
</cp:coreProperties>
</file>